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4"/>
    <p:sldMasterId id="2147483682" r:id="rId5"/>
  </p:sldMasterIdLst>
  <p:notesMasterIdLst>
    <p:notesMasterId r:id="rId18"/>
  </p:notesMasterIdLst>
  <p:handoutMasterIdLst>
    <p:handoutMasterId r:id="rId19"/>
  </p:handoutMasterIdLst>
  <p:sldIdLst>
    <p:sldId id="290" r:id="rId6"/>
    <p:sldId id="291" r:id="rId7"/>
    <p:sldId id="299" r:id="rId8"/>
    <p:sldId id="301" r:id="rId9"/>
    <p:sldId id="302" r:id="rId10"/>
    <p:sldId id="303" r:id="rId11"/>
    <p:sldId id="304" r:id="rId12"/>
    <p:sldId id="307" r:id="rId13"/>
    <p:sldId id="308" r:id="rId14"/>
    <p:sldId id="305" r:id="rId15"/>
    <p:sldId id="306" r:id="rId16"/>
    <p:sldId id="286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2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 autoAdjust="0"/>
  </p:normalViewPr>
  <p:slideViewPr>
    <p:cSldViewPr showGuides="1">
      <p:cViewPr>
        <p:scale>
          <a:sx n="67" d="100"/>
          <a:sy n="67" d="100"/>
        </p:scale>
        <p:origin x="644" y="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175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3435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76672" y="229395"/>
            <a:ext cx="4320480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de-CH" sz="900"/>
              <a:t>Kopfzeilentext</a:t>
            </a:r>
            <a:endParaRPr lang="de-CH" sz="9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137720" y="229395"/>
            <a:ext cx="1243608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1200"/>
            </a:lvl1pPr>
          </a:lstStyle>
          <a:p>
            <a:fld id="{EEC665CA-D682-48EC-95D2-126FD6449D65}" type="datetime1">
              <a:rPr lang="de-CH" sz="900" smtClean="0"/>
              <a:t>01.03.2024</a:t>
            </a:fld>
            <a:endParaRPr lang="de-CH" sz="9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76672" y="8489144"/>
            <a:ext cx="4320480" cy="33133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de-CH" sz="900"/>
              <a:t>Fusszeilentext</a:t>
            </a:r>
            <a:endParaRPr lang="de-CH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137720" y="8489146"/>
            <a:ext cx="1243608" cy="33132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2CEDAA2C-602C-494B-9BFF-F0D7FF14E319}" type="slidenum">
              <a:rPr lang="de-CH" sz="900" smtClean="0"/>
              <a:t>‹#›</a:t>
            </a:fld>
            <a:endParaRPr lang="de-CH" sz="900" dirty="0"/>
          </a:p>
        </p:txBody>
      </p:sp>
    </p:spTree>
    <p:extLst>
      <p:ext uri="{BB962C8B-B14F-4D97-AF65-F5344CB8AC3E}">
        <p14:creationId xmlns:p14="http://schemas.microsoft.com/office/powerpoint/2010/main" val="16250026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bildplatzhalter 11"/>
          <p:cNvSpPr>
            <a:spLocks noGrp="1" noRot="1" noChangeAspect="1"/>
          </p:cNvSpPr>
          <p:nvPr>
            <p:ph type="sldImg" idx="2"/>
          </p:nvPr>
        </p:nvSpPr>
        <p:spPr>
          <a:xfrm>
            <a:off x="773424" y="1246193"/>
            <a:ext cx="5560412" cy="3127732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4"/>
          </p:nvPr>
        </p:nvSpPr>
        <p:spPr>
          <a:xfrm>
            <a:off x="775244" y="8964488"/>
            <a:ext cx="2230428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r>
              <a:rPr lang="de-CH" dirty="0"/>
              <a:t>Fusszeilentext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5"/>
          </p:nvPr>
        </p:nvSpPr>
        <p:spPr>
          <a:xfrm>
            <a:off x="5462663" y="8964488"/>
            <a:ext cx="871173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/>
            </a:lvl1pPr>
          </a:lstStyle>
          <a:p>
            <a:fld id="{83C81C81-E364-4366-A610-2DB15FF98538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6" name="Notizenplatzhalter 15"/>
          <p:cNvSpPr>
            <a:spLocks noGrp="1"/>
          </p:cNvSpPr>
          <p:nvPr>
            <p:ph type="body" sz="quarter" idx="3"/>
          </p:nvPr>
        </p:nvSpPr>
        <p:spPr>
          <a:xfrm>
            <a:off x="773424" y="4644008"/>
            <a:ext cx="5560412" cy="3888432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17" name="Datumsplatzhalter 16"/>
          <p:cNvSpPr>
            <a:spLocks noGrp="1"/>
          </p:cNvSpPr>
          <p:nvPr>
            <p:ph type="dt" idx="1"/>
          </p:nvPr>
        </p:nvSpPr>
        <p:spPr>
          <a:xfrm>
            <a:off x="4229809" y="425838"/>
            <a:ext cx="2095308" cy="185722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900"/>
            </a:lvl1pPr>
          </a:lstStyle>
          <a:p>
            <a:fld id="{A17AAF7D-4283-4014-80F4-26E915FEACF8}" type="datetime1">
              <a:rPr lang="de-CH" smtClean="0"/>
              <a:t>01.03.2024</a:t>
            </a:fld>
            <a:endParaRPr lang="de-CH" dirty="0"/>
          </a:p>
        </p:txBody>
      </p:sp>
      <p:sp>
        <p:nvSpPr>
          <p:cNvPr id="18" name="Kopfzeilenplatzhalter 17"/>
          <p:cNvSpPr>
            <a:spLocks noGrp="1"/>
          </p:cNvSpPr>
          <p:nvPr>
            <p:ph type="hdr" sz="quarter"/>
          </p:nvPr>
        </p:nvSpPr>
        <p:spPr>
          <a:xfrm>
            <a:off x="764704" y="432000"/>
            <a:ext cx="3249080" cy="17956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900"/>
            </a:lvl1pPr>
          </a:lstStyle>
          <a:p>
            <a:r>
              <a:rPr lang="de-CH"/>
              <a:t>Kopfzeilentext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097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Aft>
        <a:spcPts val="600"/>
      </a:spcAft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177800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357188" indent="-17938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534988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720725" indent="-18573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o nur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8FE8EFA-5C84-4C68-AEC0-869A703774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76" y="5561028"/>
            <a:ext cx="7431024" cy="132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31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boxen Dunkelblau mit Platz fü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540000"/>
            <a:ext cx="10801350" cy="41051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CH" dirty="0"/>
              <a:t>Hier kann ein Titel Stehen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91127" y="1173296"/>
            <a:ext cx="3496662" cy="4523956"/>
          </a:xfrm>
          <a:solidFill>
            <a:schemeClr val="accent6"/>
          </a:solidFill>
        </p:spPr>
        <p:txBody>
          <a:bodyPr lIns="216000" tIns="2268000" rIns="216000" bIns="108000"/>
          <a:lstStyle>
            <a:lvl1pPr algn="ctr">
              <a:lnSpc>
                <a:spcPct val="100000"/>
              </a:lnSpc>
              <a:defRPr sz="2600" b="1" cap="all" spc="0" baseline="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buNone/>
              <a:defRPr sz="1250" baseline="0">
                <a:solidFill>
                  <a:schemeClr val="bg1"/>
                </a:solidFill>
              </a:defRPr>
            </a:lvl2pPr>
            <a:lvl3pPr algn="ctr">
              <a:buClr>
                <a:schemeClr val="accent1"/>
              </a:buClr>
              <a:defRPr lang="de-DE" sz="125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ctr">
              <a:defRPr lang="de-DE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algn="ctr">
              <a:defRPr lang="de-CH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 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1FB88D4-C034-4B3B-8B04-E6844C85AD6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0013" y="1173296"/>
            <a:ext cx="3496662" cy="4523956"/>
          </a:xfrm>
          <a:solidFill>
            <a:schemeClr val="accent6"/>
          </a:solidFill>
        </p:spPr>
        <p:txBody>
          <a:bodyPr lIns="216000" tIns="2268000" rIns="216000" bIns="108000"/>
          <a:lstStyle>
            <a:lvl1pPr algn="ctr">
              <a:lnSpc>
                <a:spcPct val="100000"/>
              </a:lnSpc>
              <a:defRPr lang="de-DE" sz="2600" b="1" kern="1200" cap="all" spc="0" baseline="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0" indent="0" algn="ctr">
              <a:buNone/>
              <a:defRPr sz="1250" baseline="0">
                <a:solidFill>
                  <a:schemeClr val="bg1"/>
                </a:solidFill>
              </a:defRPr>
            </a:lvl2pPr>
            <a:lvl3pPr algn="ctr">
              <a:buClr>
                <a:schemeClr val="accent2"/>
              </a:buClr>
              <a:defRPr lang="de-DE" sz="125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ctr">
              <a:defRPr lang="de-DE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algn="ctr">
              <a:defRPr lang="de-CH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Pct val="170000"/>
              <a:buFontTx/>
              <a:buNone/>
            </a:pPr>
            <a:r>
              <a:rPr lang="de-DE" dirty="0"/>
              <a:t>Erste ebene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 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0A0E39AA-789D-4BDC-AA99-F3C9B7A51AF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45570" y="1173296"/>
            <a:ext cx="3496662" cy="4523956"/>
          </a:xfrm>
          <a:solidFill>
            <a:schemeClr val="accent6"/>
          </a:solidFill>
        </p:spPr>
        <p:txBody>
          <a:bodyPr lIns="216000" tIns="2268000" rIns="216000" bIns="108000"/>
          <a:lstStyle>
            <a:lvl1pPr algn="ctr">
              <a:lnSpc>
                <a:spcPct val="100000"/>
              </a:lnSpc>
              <a:defRPr lang="de-DE" sz="2600" b="1" kern="1200" cap="all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ctr">
              <a:buNone/>
              <a:defRPr sz="1250" baseline="0">
                <a:solidFill>
                  <a:schemeClr val="bg1"/>
                </a:solidFill>
              </a:defRPr>
            </a:lvl2pPr>
            <a:lvl3pPr algn="ctr">
              <a:defRPr lang="de-DE" sz="125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ctr">
              <a:defRPr lang="de-DE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algn="ctr">
              <a:defRPr lang="de-CH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Pct val="170000"/>
              <a:buFontTx/>
              <a:buNone/>
            </a:pPr>
            <a:r>
              <a:rPr lang="de-DE" dirty="0"/>
              <a:t>Erste ebene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 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F2BA5D-7259-4F9B-AE61-4F55E1F76D6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773461" y="6355756"/>
            <a:ext cx="745299" cy="191788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31528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boxen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540000"/>
            <a:ext cx="10801350" cy="41051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CH" dirty="0"/>
              <a:t>Hier kann ein Titel Stehen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91127" y="1173296"/>
            <a:ext cx="3496662" cy="4523956"/>
          </a:xfrm>
          <a:solidFill>
            <a:schemeClr val="accent6"/>
          </a:solidFill>
        </p:spPr>
        <p:txBody>
          <a:bodyPr lIns="216000" tIns="720000" rIns="216000" bIns="108000"/>
          <a:lstStyle>
            <a:lvl1pPr algn="ctr">
              <a:lnSpc>
                <a:spcPct val="100000"/>
              </a:lnSpc>
              <a:defRPr sz="2600" b="1" cap="all" spc="0" baseline="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buNone/>
              <a:defRPr sz="1250" baseline="0">
                <a:solidFill>
                  <a:schemeClr val="bg1"/>
                </a:solidFill>
              </a:defRPr>
            </a:lvl2pPr>
            <a:lvl3pPr algn="ctr">
              <a:buClr>
                <a:schemeClr val="accent1"/>
              </a:buClr>
              <a:defRPr lang="de-DE" sz="125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ctr">
              <a:defRPr lang="de-DE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algn="ctr">
              <a:defRPr lang="de-CH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 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1FB88D4-C034-4B3B-8B04-E6844C85AD6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0013" y="1173296"/>
            <a:ext cx="3496662" cy="4523956"/>
          </a:xfrm>
          <a:solidFill>
            <a:schemeClr val="accent6"/>
          </a:solidFill>
        </p:spPr>
        <p:txBody>
          <a:bodyPr lIns="216000" tIns="720000" rIns="216000" bIns="108000"/>
          <a:lstStyle>
            <a:lvl1pPr algn="ctr">
              <a:lnSpc>
                <a:spcPct val="100000"/>
              </a:lnSpc>
              <a:defRPr lang="de-DE" sz="2600" b="1" kern="1200" cap="all" spc="0" baseline="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0" indent="0" algn="ctr">
              <a:buNone/>
              <a:defRPr sz="1250" baseline="0">
                <a:solidFill>
                  <a:schemeClr val="bg1"/>
                </a:solidFill>
              </a:defRPr>
            </a:lvl2pPr>
            <a:lvl3pPr algn="ctr">
              <a:buClr>
                <a:schemeClr val="accent2"/>
              </a:buClr>
              <a:defRPr lang="de-DE" sz="125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ctr">
              <a:defRPr lang="de-DE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algn="ctr">
              <a:defRPr lang="de-CH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Pct val="170000"/>
              <a:buFontTx/>
              <a:buNone/>
            </a:pPr>
            <a:r>
              <a:rPr lang="de-DE" dirty="0"/>
              <a:t>Erste ebene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 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0A0E39AA-789D-4BDC-AA99-F3C9B7A51AF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45570" y="1173296"/>
            <a:ext cx="3496662" cy="4523956"/>
          </a:xfrm>
          <a:solidFill>
            <a:schemeClr val="accent6"/>
          </a:solidFill>
        </p:spPr>
        <p:txBody>
          <a:bodyPr lIns="216000" tIns="720000" rIns="216000" bIns="108000"/>
          <a:lstStyle>
            <a:lvl1pPr algn="ctr">
              <a:lnSpc>
                <a:spcPct val="100000"/>
              </a:lnSpc>
              <a:defRPr lang="de-DE" sz="2600" b="1" kern="1200" cap="all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ctr">
              <a:buNone/>
              <a:defRPr sz="1250" baseline="0">
                <a:solidFill>
                  <a:schemeClr val="bg1"/>
                </a:solidFill>
              </a:defRPr>
            </a:lvl2pPr>
            <a:lvl3pPr algn="ctr">
              <a:defRPr lang="de-DE" sz="125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ctr">
              <a:defRPr lang="de-DE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algn="ctr">
              <a:defRPr lang="de-CH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Pct val="170000"/>
              <a:buFontTx/>
              <a:buNone/>
            </a:pPr>
            <a:r>
              <a:rPr lang="de-DE" dirty="0"/>
              <a:t>Erste ebene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 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F2BA5D-7259-4F9B-AE61-4F55E1F76D6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773461" y="6355756"/>
            <a:ext cx="745299" cy="191788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98769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oxen Blau mit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F3AAE3DA-77BC-4100-B390-DEC287DD3188}"/>
              </a:ext>
            </a:extLst>
          </p:cNvPr>
          <p:cNvSpPr/>
          <p:nvPr userDrawn="1"/>
        </p:nvSpPr>
        <p:spPr>
          <a:xfrm>
            <a:off x="691127" y="1908000"/>
            <a:ext cx="3496662" cy="40788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63D9E98-533A-46D8-9800-95EBDD306926}"/>
              </a:ext>
            </a:extLst>
          </p:cNvPr>
          <p:cNvSpPr/>
          <p:nvPr userDrawn="1"/>
        </p:nvSpPr>
        <p:spPr>
          <a:xfrm>
            <a:off x="4356613" y="1908000"/>
            <a:ext cx="3496662" cy="40788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2B0AF4E-5ACA-43D9-8AF5-B0B221C3897D}"/>
              </a:ext>
            </a:extLst>
          </p:cNvPr>
          <p:cNvSpPr/>
          <p:nvPr userDrawn="1"/>
        </p:nvSpPr>
        <p:spPr>
          <a:xfrm>
            <a:off x="7968208" y="1908000"/>
            <a:ext cx="3496662" cy="40788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4000" y="540000"/>
            <a:ext cx="10801350" cy="41051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CH" dirty="0"/>
              <a:t>Hier kann ein Titel Stehen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91127" y="1908000"/>
            <a:ext cx="3496662" cy="4078884"/>
          </a:xfrm>
          <a:noFill/>
        </p:spPr>
        <p:txBody>
          <a:bodyPr lIns="216000" tIns="720000" rIns="216000" bIns="108000"/>
          <a:lstStyle>
            <a:lvl1pPr algn="ctr">
              <a:lnSpc>
                <a:spcPct val="100000"/>
              </a:lnSpc>
              <a:defRPr sz="2600" b="1" cap="all" spc="0" baseline="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buNone/>
              <a:defRPr sz="1250" baseline="0">
                <a:solidFill>
                  <a:schemeClr val="bg1"/>
                </a:solidFill>
              </a:defRPr>
            </a:lvl2pPr>
            <a:lvl3pPr algn="ctr">
              <a:buClr>
                <a:schemeClr val="accent1"/>
              </a:buClr>
              <a:defRPr lang="de-DE" sz="125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ctr">
              <a:defRPr lang="de-DE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algn="ctr">
              <a:defRPr lang="de-CH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 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1FB88D4-C034-4B3B-8B04-E6844C85AD6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0013" y="1908000"/>
            <a:ext cx="3496662" cy="4078884"/>
          </a:xfrm>
          <a:noFill/>
        </p:spPr>
        <p:txBody>
          <a:bodyPr lIns="216000" tIns="720000" rIns="216000" bIns="108000"/>
          <a:lstStyle>
            <a:lvl1pPr algn="ctr">
              <a:lnSpc>
                <a:spcPct val="100000"/>
              </a:lnSpc>
              <a:defRPr lang="de-DE" sz="2600" b="1" kern="1200" cap="all" spc="0" baseline="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0" indent="0" algn="ctr">
              <a:buNone/>
              <a:defRPr sz="1250" baseline="0">
                <a:solidFill>
                  <a:schemeClr val="bg1"/>
                </a:solidFill>
              </a:defRPr>
            </a:lvl2pPr>
            <a:lvl3pPr algn="ctr">
              <a:buClr>
                <a:schemeClr val="accent2"/>
              </a:buClr>
              <a:defRPr lang="de-DE" sz="125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ctr">
              <a:defRPr lang="de-DE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algn="ctr">
              <a:defRPr lang="de-CH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Pct val="170000"/>
              <a:buFontTx/>
              <a:buNone/>
            </a:pPr>
            <a:r>
              <a:rPr lang="de-DE" dirty="0"/>
              <a:t>Erste ebene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 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0A0E39AA-789D-4BDC-AA99-F3C9B7A51AF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45570" y="1908000"/>
            <a:ext cx="3496662" cy="4078884"/>
          </a:xfrm>
          <a:noFill/>
        </p:spPr>
        <p:txBody>
          <a:bodyPr lIns="216000" tIns="720000" rIns="216000" bIns="108000"/>
          <a:lstStyle>
            <a:lvl1pPr algn="ctr">
              <a:lnSpc>
                <a:spcPct val="100000"/>
              </a:lnSpc>
              <a:defRPr lang="de-DE" sz="2600" b="1" kern="1200" cap="all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ctr">
              <a:buNone/>
              <a:defRPr sz="1250" baseline="0">
                <a:solidFill>
                  <a:schemeClr val="bg1"/>
                </a:solidFill>
              </a:defRPr>
            </a:lvl2pPr>
            <a:lvl3pPr algn="ctr">
              <a:defRPr lang="de-DE" sz="125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ctr">
              <a:defRPr lang="de-DE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algn="ctr">
              <a:defRPr lang="de-CH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Pct val="170000"/>
              <a:buFontTx/>
              <a:buNone/>
            </a:pPr>
            <a:r>
              <a:rPr lang="de-DE" dirty="0"/>
              <a:t>Erste ebene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 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F2BA5D-7259-4F9B-AE61-4F55E1F76D6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773461" y="6355756"/>
            <a:ext cx="745299" cy="191788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2080536-0F09-4FCD-B24F-2669113EE436}"/>
              </a:ext>
            </a:extLst>
          </p:cNvPr>
          <p:cNvSpPr/>
          <p:nvPr userDrawn="1"/>
        </p:nvSpPr>
        <p:spPr>
          <a:xfrm>
            <a:off x="9158477" y="1314975"/>
            <a:ext cx="1116124" cy="11161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E6B7AD80-DEBD-4FB6-9190-EB1E113C1F20}"/>
              </a:ext>
            </a:extLst>
          </p:cNvPr>
          <p:cNvSpPr/>
          <p:nvPr userDrawn="1"/>
        </p:nvSpPr>
        <p:spPr>
          <a:xfrm>
            <a:off x="5548529" y="1349938"/>
            <a:ext cx="1116124" cy="11161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FD2E9E8-D846-4B05-ABF0-B5ABE76083CF}"/>
              </a:ext>
            </a:extLst>
          </p:cNvPr>
          <p:cNvSpPr/>
          <p:nvPr userDrawn="1"/>
        </p:nvSpPr>
        <p:spPr>
          <a:xfrm>
            <a:off x="1878625" y="1349938"/>
            <a:ext cx="1116124" cy="11161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7842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oxen Farbig mit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22E3F36C-B6B7-4A9B-A276-71A95FB0B47F}"/>
              </a:ext>
            </a:extLst>
          </p:cNvPr>
          <p:cNvSpPr/>
          <p:nvPr userDrawn="1"/>
        </p:nvSpPr>
        <p:spPr>
          <a:xfrm>
            <a:off x="600629" y="1900801"/>
            <a:ext cx="3509187" cy="4371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8CFB40A-890A-49B2-BD29-6401911715DB}"/>
              </a:ext>
            </a:extLst>
          </p:cNvPr>
          <p:cNvSpPr/>
          <p:nvPr userDrawn="1"/>
        </p:nvSpPr>
        <p:spPr>
          <a:xfrm>
            <a:off x="8009570" y="1908000"/>
            <a:ext cx="3509187" cy="43641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19BCD96-C1CD-470E-9959-DF7AE54411D5}"/>
              </a:ext>
            </a:extLst>
          </p:cNvPr>
          <p:cNvSpPr/>
          <p:nvPr userDrawn="1"/>
        </p:nvSpPr>
        <p:spPr>
          <a:xfrm>
            <a:off x="4309995" y="1907999"/>
            <a:ext cx="3509187" cy="437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DF292CC-DEC1-47AD-814D-B4A1988AF1C9}"/>
              </a:ext>
            </a:extLst>
          </p:cNvPr>
          <p:cNvSpPr/>
          <p:nvPr userDrawn="1"/>
        </p:nvSpPr>
        <p:spPr>
          <a:xfrm>
            <a:off x="603892" y="1990952"/>
            <a:ext cx="3509187" cy="2518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714234"/>
            <a:ext cx="10801350" cy="41051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CH" dirty="0"/>
              <a:t>Hier kann ein Titel Stehen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F2BA5D-7259-4F9B-AE61-4F55E1F76D6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773461" y="6355756"/>
            <a:ext cx="745299" cy="191788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CEF16252-A10F-458B-9008-E1F0A3A183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7366" y="1915199"/>
            <a:ext cx="3509187" cy="4364107"/>
          </a:xfrm>
          <a:noFill/>
        </p:spPr>
        <p:txBody>
          <a:bodyPr tIns="720000"/>
          <a:lstStyle>
            <a:lvl1pPr algn="ctr">
              <a:defRPr sz="2600" b="1" cap="all" baseline="0">
                <a:solidFill>
                  <a:schemeClr val="accent3"/>
                </a:solidFill>
                <a:latin typeface="+mj-lt"/>
              </a:defRPr>
            </a:lvl1pPr>
            <a:lvl2pPr marL="0" indent="0" algn="ctr">
              <a:buNone/>
              <a:defRPr>
                <a:solidFill>
                  <a:schemeClr val="accent3"/>
                </a:solidFill>
              </a:defRPr>
            </a:lvl2pPr>
            <a:lvl3pPr algn="ctr">
              <a:buClr>
                <a:schemeClr val="accent3"/>
              </a:buClr>
              <a:defRPr>
                <a:solidFill>
                  <a:schemeClr val="accent3"/>
                </a:solidFill>
              </a:defRPr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Pct val="170000"/>
              <a:buFontTx/>
              <a:buNone/>
            </a:pPr>
            <a:r>
              <a:rPr lang="de-DE" dirty="0"/>
              <a:t>Erste ebene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 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BBFB5BF-FE09-4914-956C-8DA0C90CDD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06307" y="1908000"/>
            <a:ext cx="3509187" cy="4364108"/>
          </a:xfrm>
          <a:noFill/>
        </p:spPr>
        <p:txBody>
          <a:bodyPr tIns="720000"/>
          <a:lstStyle>
            <a:lvl1pPr algn="ctr">
              <a:defRPr sz="2600" b="1" cap="all" baseline="0">
                <a:solidFill>
                  <a:schemeClr val="accent3"/>
                </a:solidFill>
                <a:latin typeface="+mj-lt"/>
              </a:defRPr>
            </a:lvl1pPr>
            <a:lvl2pPr marL="0" indent="0" algn="ctr">
              <a:buNone/>
              <a:defRPr>
                <a:solidFill>
                  <a:schemeClr val="accent3"/>
                </a:solidFill>
              </a:defRPr>
            </a:lvl2pPr>
            <a:lvl3pPr algn="ctr">
              <a:buClr>
                <a:schemeClr val="accent3"/>
              </a:buClr>
              <a:defRPr>
                <a:solidFill>
                  <a:schemeClr val="accent3"/>
                </a:solidFill>
              </a:defRPr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Pct val="170000"/>
              <a:buFontTx/>
              <a:buNone/>
            </a:pPr>
            <a:r>
              <a:rPr lang="de-DE" dirty="0"/>
              <a:t>Erste ebene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 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62F5D165-C55A-4622-BF08-51F5EB5F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9995" y="1909689"/>
            <a:ext cx="3509187" cy="4364108"/>
          </a:xfrm>
          <a:noFill/>
        </p:spPr>
        <p:txBody>
          <a:bodyPr tIns="720000"/>
          <a:lstStyle>
            <a:lvl1pPr algn="ctr">
              <a:defRPr sz="2600" b="1" cap="all" baseline="0">
                <a:solidFill>
                  <a:schemeClr val="accent3"/>
                </a:solidFill>
                <a:latin typeface="+mj-lt"/>
              </a:defRPr>
            </a:lvl1pPr>
            <a:lvl2pPr marL="0" indent="0" algn="ctr">
              <a:buNone/>
              <a:defRPr>
                <a:solidFill>
                  <a:schemeClr val="accent3"/>
                </a:solidFill>
              </a:defRPr>
            </a:lvl2pPr>
            <a:lvl3pPr algn="ctr">
              <a:buClr>
                <a:schemeClr val="accent3"/>
              </a:buClr>
              <a:defRPr>
                <a:solidFill>
                  <a:schemeClr val="accent3"/>
                </a:solidFill>
              </a:defRPr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Pct val="170000"/>
              <a:buFontTx/>
              <a:buNone/>
            </a:pPr>
            <a:r>
              <a:rPr lang="de-DE" dirty="0"/>
              <a:t>Erste ebene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 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E6B7AD80-DEBD-4FB6-9190-EB1E113C1F20}"/>
              </a:ext>
            </a:extLst>
          </p:cNvPr>
          <p:cNvSpPr/>
          <p:nvPr userDrawn="1"/>
        </p:nvSpPr>
        <p:spPr>
          <a:xfrm>
            <a:off x="5506526" y="1349938"/>
            <a:ext cx="1116124" cy="11161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2080536-0F09-4FCD-B24F-2669113EE436}"/>
              </a:ext>
            </a:extLst>
          </p:cNvPr>
          <p:cNvSpPr/>
          <p:nvPr userDrawn="1"/>
        </p:nvSpPr>
        <p:spPr>
          <a:xfrm>
            <a:off x="9206102" y="1349938"/>
            <a:ext cx="1116124" cy="11161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FD2E9E8-D846-4B05-ABF0-B5ABE76083CF}"/>
              </a:ext>
            </a:extLst>
          </p:cNvPr>
          <p:cNvSpPr/>
          <p:nvPr userDrawn="1"/>
        </p:nvSpPr>
        <p:spPr>
          <a:xfrm>
            <a:off x="1869774" y="1349938"/>
            <a:ext cx="1116124" cy="11161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7814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F2BA5D-7259-4F9B-AE61-4F55E1F76D6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773461" y="6355756"/>
            <a:ext cx="745299" cy="191788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B024C1F-FD4B-4504-A1D2-EC0FBB764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88" y="540000"/>
            <a:ext cx="11017237" cy="813748"/>
          </a:xfrm>
        </p:spPr>
        <p:txBody>
          <a:bodyPr/>
          <a:lstStyle/>
          <a:p>
            <a:r>
              <a:rPr lang="en-US" sz="3800" b="1">
                <a:solidFill>
                  <a:schemeClr val="accent1"/>
                </a:solidFill>
              </a:rPr>
              <a:t>Click to edit Master title style</a:t>
            </a:r>
            <a:endParaRPr lang="de-CH" sz="3800" b="1" dirty="0">
              <a:solidFill>
                <a:schemeClr val="accent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529D93BB-A670-427D-9F16-9A8E84FCB292}"/>
              </a:ext>
            </a:extLst>
          </p:cNvPr>
          <p:cNvSpPr/>
          <p:nvPr/>
        </p:nvSpPr>
        <p:spPr>
          <a:xfrm>
            <a:off x="1800424" y="1394562"/>
            <a:ext cx="1116124" cy="11161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47DEE6A-F7AA-4B90-8A9E-EC408BE0794B}"/>
              </a:ext>
            </a:extLst>
          </p:cNvPr>
          <p:cNvSpPr/>
          <p:nvPr/>
        </p:nvSpPr>
        <p:spPr>
          <a:xfrm>
            <a:off x="5436841" y="1394562"/>
            <a:ext cx="1116124" cy="11161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1893394-EAC2-4E86-B90C-555D58DD7C02}"/>
              </a:ext>
            </a:extLst>
          </p:cNvPr>
          <p:cNvSpPr/>
          <p:nvPr userDrawn="1"/>
        </p:nvSpPr>
        <p:spPr>
          <a:xfrm>
            <a:off x="9148697" y="1394562"/>
            <a:ext cx="1116124" cy="11161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7C19EEFA-E6F1-4989-99C8-1251077DA9F4}"/>
              </a:ext>
            </a:extLst>
          </p:cNvPr>
          <p:cNvSpPr/>
          <p:nvPr/>
        </p:nvSpPr>
        <p:spPr>
          <a:xfrm>
            <a:off x="5436840" y="4010086"/>
            <a:ext cx="1116124" cy="11161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463D57B1-A029-4431-B354-46D41D37868E}"/>
              </a:ext>
            </a:extLst>
          </p:cNvPr>
          <p:cNvSpPr/>
          <p:nvPr/>
        </p:nvSpPr>
        <p:spPr>
          <a:xfrm>
            <a:off x="1800422" y="4010086"/>
            <a:ext cx="1116124" cy="11161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D37AF080-FF12-4A49-B652-67B87E90A584}"/>
              </a:ext>
            </a:extLst>
          </p:cNvPr>
          <p:cNvSpPr/>
          <p:nvPr/>
        </p:nvSpPr>
        <p:spPr>
          <a:xfrm>
            <a:off x="9142380" y="4010086"/>
            <a:ext cx="1116124" cy="11161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862D71A-8EB7-4DFA-B126-813DDEB704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36351" y="2721508"/>
            <a:ext cx="3117101" cy="792162"/>
          </a:xfrm>
        </p:spPr>
        <p:txBody>
          <a:bodyPr/>
          <a:lstStyle>
            <a:lvl1pPr algn="ctr">
              <a:lnSpc>
                <a:spcPct val="100000"/>
              </a:lnSpc>
              <a:defRPr sz="2000"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platzhalter 4">
            <a:extLst>
              <a:ext uri="{FF2B5EF4-FFF2-40B4-BE49-F238E27FC236}">
                <a16:creationId xmlns:a16="http://schemas.microsoft.com/office/drawing/2014/main" id="{8CA06702-BC84-4EA5-A6A4-6060C8C157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935" y="2712052"/>
            <a:ext cx="3117101" cy="792162"/>
          </a:xfrm>
        </p:spPr>
        <p:txBody>
          <a:bodyPr/>
          <a:lstStyle>
            <a:lvl1pPr algn="ctr">
              <a:lnSpc>
                <a:spcPct val="100000"/>
              </a:lnSpc>
              <a:defRPr sz="2000"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0" name="Textplatzhalter 4">
            <a:extLst>
              <a:ext uri="{FF2B5EF4-FFF2-40B4-BE49-F238E27FC236}">
                <a16:creationId xmlns:a16="http://schemas.microsoft.com/office/drawing/2014/main" id="{DAE02852-0C0B-4B1C-85AE-C38C73C90DD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48208" y="2719654"/>
            <a:ext cx="3117101" cy="792162"/>
          </a:xfrm>
        </p:spPr>
        <p:txBody>
          <a:bodyPr/>
          <a:lstStyle>
            <a:lvl1pPr algn="ctr">
              <a:lnSpc>
                <a:spcPct val="100000"/>
              </a:lnSpc>
              <a:defRPr sz="2000"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Textplatzhalter 4">
            <a:extLst>
              <a:ext uri="{FF2B5EF4-FFF2-40B4-BE49-F238E27FC236}">
                <a16:creationId xmlns:a16="http://schemas.microsoft.com/office/drawing/2014/main" id="{E1425D4D-1275-4975-A512-8C868C56BBA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9934" y="5516532"/>
            <a:ext cx="3117101" cy="792162"/>
          </a:xfrm>
        </p:spPr>
        <p:txBody>
          <a:bodyPr/>
          <a:lstStyle>
            <a:lvl1pPr algn="ctr">
              <a:lnSpc>
                <a:spcPct val="100000"/>
              </a:lnSpc>
              <a:defRPr sz="2000"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platzhalter 4">
            <a:extLst>
              <a:ext uri="{FF2B5EF4-FFF2-40B4-BE49-F238E27FC236}">
                <a16:creationId xmlns:a16="http://schemas.microsoft.com/office/drawing/2014/main" id="{6C842FF1-E951-4FAF-A58A-C1E3216F285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40957" y="5516532"/>
            <a:ext cx="3117101" cy="792162"/>
          </a:xfrm>
        </p:spPr>
        <p:txBody>
          <a:bodyPr/>
          <a:lstStyle>
            <a:lvl1pPr algn="ctr">
              <a:lnSpc>
                <a:spcPct val="100000"/>
              </a:lnSpc>
              <a:defRPr sz="2000"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Textplatzhalter 4">
            <a:extLst>
              <a:ext uri="{FF2B5EF4-FFF2-40B4-BE49-F238E27FC236}">
                <a16:creationId xmlns:a16="http://schemas.microsoft.com/office/drawing/2014/main" id="{3115C827-87A8-4EE7-990C-5266CB98B8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48208" y="5465292"/>
            <a:ext cx="3117101" cy="792162"/>
          </a:xfrm>
        </p:spPr>
        <p:txBody>
          <a:bodyPr/>
          <a:lstStyle>
            <a:lvl1pPr algn="ctr">
              <a:lnSpc>
                <a:spcPct val="100000"/>
              </a:lnSpc>
              <a:defRPr sz="2000"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24566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rtitel mit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35073" y="714234"/>
            <a:ext cx="10261601" cy="976456"/>
          </a:xfrm>
        </p:spPr>
        <p:txBody>
          <a:bodyPr/>
          <a:lstStyle>
            <a:lvl1pPr defTabSz="539750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E30D2D-8B30-43E1-B9DA-3FCF2F3968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773461" y="6355756"/>
            <a:ext cx="745299" cy="191788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2080DCE-9D87-48D0-B499-34281C937E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35075" y="1773238"/>
            <a:ext cx="10261600" cy="4176042"/>
          </a:xfrm>
        </p:spPr>
        <p:txBody>
          <a:bodyPr/>
          <a:lstStyle>
            <a:lvl2pPr>
              <a:buClr>
                <a:schemeClr val="accent1"/>
              </a:buClr>
              <a:defRPr>
                <a:latin typeface="+mn-lt"/>
              </a:defRPr>
            </a:lvl2pPr>
            <a:lvl3pPr marL="0" indent="0">
              <a:buFont typeface="Courier New" panose="02070309020205020404" pitchFamily="49" charset="0"/>
              <a:buChar char="o"/>
              <a:defRPr spc="50" baseline="0">
                <a:solidFill>
                  <a:schemeClr val="bg1"/>
                </a:solidFill>
                <a:latin typeface="+mn-lt"/>
              </a:defRPr>
            </a:lvl3pPr>
            <a:lvl4pPr marL="0" indent="0">
              <a:buClr>
                <a:schemeClr val="accent2"/>
              </a:buClr>
              <a:buFont typeface="Courier New" panose="02070309020205020404" pitchFamily="49" charset="0"/>
              <a:buChar char="o"/>
              <a:defRPr sz="1600" cap="none" spc="20" baseline="0">
                <a:latin typeface="+mn-lt"/>
              </a:defRPr>
            </a:lvl4pPr>
            <a:lvl5pPr>
              <a:defRPr>
                <a:latin typeface="+mn-lt"/>
              </a:defRPr>
            </a:lvl5pPr>
            <a:lvl7pPr>
              <a:defRPr/>
            </a:lvl7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 Dritte Ebene</a:t>
            </a:r>
          </a:p>
          <a:p>
            <a:pPr lvl="3"/>
            <a:r>
              <a:rPr lang="de-DE" dirty="0"/>
              <a:t> 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8462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rtitel mit zwei Inh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35073" y="714234"/>
            <a:ext cx="10261601" cy="9764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FA96D9-1B55-4954-91B4-9BF76737E8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773461" y="6355756"/>
            <a:ext cx="745299" cy="191788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AFF82CCC-C377-4F9F-9C6C-4613447E07B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235075" y="1773238"/>
            <a:ext cx="5148263" cy="4176042"/>
          </a:xfrm>
        </p:spPr>
        <p:txBody>
          <a:bodyPr/>
          <a:lstStyle>
            <a:lvl2pPr>
              <a:buClr>
                <a:schemeClr val="accent1"/>
              </a:buClr>
              <a:defRPr>
                <a:latin typeface="+mn-lt"/>
              </a:defRPr>
            </a:lvl2pPr>
            <a:lvl3pPr marL="0" indent="0">
              <a:buFont typeface="Courier New" panose="02070309020205020404" pitchFamily="49" charset="0"/>
              <a:buChar char="o"/>
              <a:defRPr spc="50" baseline="0">
                <a:solidFill>
                  <a:schemeClr val="bg1"/>
                </a:solidFill>
                <a:latin typeface="+mn-lt"/>
              </a:defRPr>
            </a:lvl3pPr>
            <a:lvl4pPr marL="0" indent="0">
              <a:buClr>
                <a:schemeClr val="accent2"/>
              </a:buClr>
              <a:buFont typeface="Courier New" panose="02070309020205020404" pitchFamily="49" charset="0"/>
              <a:buChar char="o"/>
              <a:defRPr sz="1600" cap="none" spc="20" baseline="0">
                <a:latin typeface="+mn-lt"/>
              </a:defRPr>
            </a:lvl4pPr>
            <a:lvl5pPr>
              <a:defRPr>
                <a:latin typeface="+mn-lt"/>
              </a:defRPr>
            </a:lvl5pPr>
            <a:lvl7pPr>
              <a:defRPr/>
            </a:lvl7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 Dritte Ebene</a:t>
            </a:r>
          </a:p>
          <a:p>
            <a:pPr lvl="3"/>
            <a:r>
              <a:rPr lang="de-DE" dirty="0"/>
              <a:t> 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  <a:endParaRPr lang="de-CH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ABADC7B5-F8D2-431F-872B-272AC2552F3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00824" y="1773238"/>
            <a:ext cx="5148264" cy="4176042"/>
          </a:xfrm>
        </p:spPr>
        <p:txBody>
          <a:bodyPr/>
          <a:lstStyle>
            <a:lvl2pPr>
              <a:buClr>
                <a:schemeClr val="accent1"/>
              </a:buClr>
              <a:defRPr>
                <a:latin typeface="+mn-lt"/>
              </a:defRPr>
            </a:lvl2pPr>
            <a:lvl3pPr marL="0" indent="0">
              <a:buFont typeface="Courier New" panose="02070309020205020404" pitchFamily="49" charset="0"/>
              <a:buChar char="o"/>
              <a:defRPr spc="50" baseline="0">
                <a:solidFill>
                  <a:schemeClr val="bg1"/>
                </a:solidFill>
                <a:latin typeface="+mn-lt"/>
              </a:defRPr>
            </a:lvl3pPr>
            <a:lvl4pPr marL="0" indent="0">
              <a:buClr>
                <a:schemeClr val="accent2"/>
              </a:buClr>
              <a:buFont typeface="Courier New" panose="02070309020205020404" pitchFamily="49" charset="0"/>
              <a:buChar char="o"/>
              <a:defRPr sz="1600" cap="none" spc="20" baseline="0">
                <a:latin typeface="+mn-lt"/>
              </a:defRPr>
            </a:lvl4pPr>
            <a:lvl5pPr>
              <a:defRPr>
                <a:latin typeface="+mn-lt"/>
              </a:defRPr>
            </a:lvl5pPr>
            <a:lvl7pPr>
              <a:defRPr/>
            </a:lvl7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 Dritte Ebene</a:t>
            </a:r>
          </a:p>
          <a:p>
            <a:pPr lvl="3"/>
            <a:r>
              <a:rPr lang="de-DE" dirty="0"/>
              <a:t> 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6698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5325" y="714234"/>
            <a:ext cx="4860615" cy="9764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AB4FF340-D4E8-4E83-AAF3-BC68CE1561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260648"/>
            <a:ext cx="5868652" cy="6336704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531D896C-248F-4F9C-BEBE-C53D28F52F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773461" y="6355756"/>
            <a:ext cx="745299" cy="191788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85C9261-572C-4672-ADFF-5DA0FD10886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95170" y="1844824"/>
            <a:ext cx="4860615" cy="4104456"/>
          </a:xfrm>
        </p:spPr>
        <p:txBody>
          <a:bodyPr/>
          <a:lstStyle>
            <a:lvl2pPr>
              <a:buClr>
                <a:schemeClr val="accent1"/>
              </a:buClr>
              <a:defRPr>
                <a:latin typeface="+mn-lt"/>
              </a:defRPr>
            </a:lvl2pPr>
            <a:lvl3pPr marL="0" indent="0">
              <a:buFont typeface="Courier New" panose="02070309020205020404" pitchFamily="49" charset="0"/>
              <a:buChar char="o"/>
              <a:defRPr spc="50" baseline="0">
                <a:solidFill>
                  <a:schemeClr val="bg1"/>
                </a:solidFill>
                <a:latin typeface="+mn-lt"/>
              </a:defRPr>
            </a:lvl3pPr>
            <a:lvl4pPr marL="0" indent="0">
              <a:buClr>
                <a:schemeClr val="accent2"/>
              </a:buClr>
              <a:buFont typeface="Courier New" panose="02070309020205020404" pitchFamily="49" charset="0"/>
              <a:buChar char="o"/>
              <a:defRPr sz="1600" cap="none" spc="20" baseline="0">
                <a:latin typeface="+mn-lt"/>
              </a:defRPr>
            </a:lvl4pPr>
            <a:lvl5pPr>
              <a:defRPr>
                <a:latin typeface="+mn-lt"/>
              </a:defRPr>
            </a:lvl5pPr>
            <a:lvl7pPr>
              <a:defRPr/>
            </a:lvl7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 Dritte Ebene</a:t>
            </a:r>
          </a:p>
          <a:p>
            <a:pPr lvl="3"/>
            <a:r>
              <a:rPr lang="de-DE" dirty="0"/>
              <a:t> 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22497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Zita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1024D5AC-18B7-42A0-8763-5161D9B6B2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FB356B2-3383-47B2-A264-AB683E969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5440" y="919908"/>
            <a:ext cx="7704856" cy="1825016"/>
          </a:xfrm>
        </p:spPr>
        <p:txBody>
          <a:bodyPr/>
          <a:lstStyle>
            <a:lvl1pPr marL="0" indent="0">
              <a:buFontTx/>
              <a:buNone/>
              <a:defRPr sz="3200" b="1" spc="200" baseline="0">
                <a:solidFill>
                  <a:schemeClr val="accent1"/>
                </a:solidFill>
                <a:latin typeface="Josefin Slab" panose="02000000000000000000" pitchFamily="2" charset="0"/>
              </a:defRPr>
            </a:lvl1pPr>
          </a:lstStyle>
          <a:p>
            <a:r>
              <a:rPr lang="de-CH" dirty="0"/>
              <a:t>«Zitat/Statement Hinzufügen.»</a:t>
            </a:r>
          </a:p>
        </p:txBody>
      </p:sp>
    </p:spTree>
    <p:extLst>
      <p:ext uri="{BB962C8B-B14F-4D97-AF65-F5344CB8AC3E}">
        <p14:creationId xmlns:p14="http://schemas.microsoft.com/office/powerpoint/2010/main" val="15650178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box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714234"/>
            <a:ext cx="10801350" cy="410510"/>
          </a:xfrm>
        </p:spPr>
        <p:txBody>
          <a:bodyPr/>
          <a:lstStyle/>
          <a:p>
            <a:r>
              <a:rPr lang="de-CH" dirty="0"/>
              <a:t>Hier kann ein Titel Stehen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91127" y="1173296"/>
            <a:ext cx="3496662" cy="4523956"/>
          </a:xfrm>
          <a:solidFill>
            <a:schemeClr val="accent1"/>
          </a:solidFill>
        </p:spPr>
        <p:txBody>
          <a:bodyPr lIns="216000" tIns="684000" rIns="216000" bIns="108000"/>
          <a:lstStyle>
            <a:lvl1pPr algn="ctr">
              <a:lnSpc>
                <a:spcPct val="100000"/>
              </a:lnSpc>
              <a:defRPr sz="2000" b="1" cap="all" spc="220" baseline="0">
                <a:solidFill>
                  <a:schemeClr val="accent3"/>
                </a:solidFill>
                <a:latin typeface="Josefin Slab" panose="02000000000000000000" pitchFamily="2" charset="0"/>
              </a:defRPr>
            </a:lvl1pPr>
            <a:lvl2pPr marL="0" indent="0" algn="ctr">
              <a:buNone/>
              <a:defRPr sz="1250" baseline="0">
                <a:solidFill>
                  <a:schemeClr val="accent3"/>
                </a:solidFill>
              </a:defRPr>
            </a:lvl2pPr>
            <a:lvl3pPr algn="ctr">
              <a:defRPr lang="de-DE" sz="1250" kern="1200" baseline="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algn="ctr">
              <a:defRPr lang="de-DE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algn="ctr">
              <a:defRPr lang="de-CH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Erste </a:t>
            </a:r>
            <a:br>
              <a:rPr lang="de-DE" dirty="0"/>
            </a:br>
            <a:r>
              <a:rPr lang="de-DE" dirty="0"/>
              <a:t>ebene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 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1FB88D4-C034-4B3B-8B04-E6844C85AD6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0013" y="1173296"/>
            <a:ext cx="3496662" cy="4523956"/>
          </a:xfrm>
          <a:solidFill>
            <a:schemeClr val="accent2"/>
          </a:solidFill>
        </p:spPr>
        <p:txBody>
          <a:bodyPr lIns="216000" tIns="684000" rIns="216000" bIns="108000"/>
          <a:lstStyle>
            <a:lvl1pPr algn="ctr">
              <a:lnSpc>
                <a:spcPct val="100000"/>
              </a:lnSpc>
              <a:defRPr sz="2000" b="1" cap="all" spc="220" baseline="0">
                <a:solidFill>
                  <a:schemeClr val="accent3"/>
                </a:solidFill>
                <a:latin typeface="Josefin Slab" panose="02000000000000000000" pitchFamily="2" charset="0"/>
              </a:defRPr>
            </a:lvl1pPr>
            <a:lvl2pPr marL="0" indent="0" algn="ctr">
              <a:buNone/>
              <a:defRPr sz="1250" baseline="0">
                <a:solidFill>
                  <a:schemeClr val="accent3"/>
                </a:solidFill>
              </a:defRPr>
            </a:lvl2pPr>
            <a:lvl3pPr algn="ctr">
              <a:defRPr lang="de-DE" sz="1250" kern="1200" baseline="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algn="ctr">
              <a:defRPr lang="de-DE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algn="ctr">
              <a:defRPr lang="de-CH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Erste </a:t>
            </a:r>
            <a:br>
              <a:rPr lang="de-DE" dirty="0"/>
            </a:br>
            <a:r>
              <a:rPr lang="de-DE" dirty="0"/>
              <a:t>ebene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 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0A0E39AA-789D-4BDC-AA99-F3C9B7A51AF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45570" y="1173296"/>
            <a:ext cx="3496662" cy="4523956"/>
          </a:xfrm>
          <a:solidFill>
            <a:schemeClr val="bg1"/>
          </a:solidFill>
        </p:spPr>
        <p:txBody>
          <a:bodyPr lIns="216000" tIns="684000" rIns="216000" bIns="108000"/>
          <a:lstStyle>
            <a:lvl1pPr algn="ctr">
              <a:lnSpc>
                <a:spcPct val="100000"/>
              </a:lnSpc>
              <a:defRPr sz="2000" b="1" cap="all" spc="220" baseline="0">
                <a:solidFill>
                  <a:schemeClr val="accent3"/>
                </a:solidFill>
                <a:latin typeface="Josefin Slab" panose="02000000000000000000" pitchFamily="2" charset="0"/>
              </a:defRPr>
            </a:lvl1pPr>
            <a:lvl2pPr marL="0" indent="0" algn="ctr">
              <a:buNone/>
              <a:defRPr sz="1250" baseline="0">
                <a:solidFill>
                  <a:schemeClr val="accent3"/>
                </a:solidFill>
              </a:defRPr>
            </a:lvl2pPr>
            <a:lvl3pPr algn="ctr">
              <a:buClr>
                <a:schemeClr val="accent1"/>
              </a:buClr>
              <a:defRPr lang="de-DE" sz="1250" kern="1200" baseline="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algn="ctr">
              <a:defRPr lang="de-DE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algn="ctr">
              <a:defRPr lang="de-CH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Erste </a:t>
            </a:r>
            <a:br>
              <a:rPr lang="de-DE" dirty="0"/>
            </a:br>
            <a:r>
              <a:rPr lang="de-DE" dirty="0"/>
              <a:t>ebene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 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9691C5-B832-45F2-877E-0C1FA019A8E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773461" y="6355756"/>
            <a:ext cx="745299" cy="191788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04781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95325" y="692150"/>
            <a:ext cx="9972675" cy="1728737"/>
          </a:xfrm>
        </p:spPr>
        <p:txBody>
          <a:bodyPr anchor="b"/>
          <a:lstStyle>
            <a:lvl1pPr algn="l">
              <a:defRPr sz="5400" b="1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95325" y="2524835"/>
            <a:ext cx="9972675" cy="3388441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2400" spc="130" baseline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EA659F8-1183-4E7F-9590-91E76AEBD7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6021387"/>
            <a:ext cx="9972676" cy="526155"/>
          </a:xfrm>
        </p:spPr>
        <p:txBody>
          <a:bodyPr anchor="b"/>
          <a:lstStyle>
            <a:lvl1pPr>
              <a:defRPr lang="de-DE" sz="1800" kern="1200" spc="130" baseline="0" smtClean="0">
                <a:solidFill>
                  <a:schemeClr val="bg1"/>
                </a:solidFill>
                <a:latin typeface="Montserrat Medium" panose="000006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Autor oder Datum hinzufügen</a:t>
            </a:r>
          </a:p>
        </p:txBody>
      </p:sp>
    </p:spTree>
    <p:extLst>
      <p:ext uri="{BB962C8B-B14F-4D97-AF65-F5344CB8AC3E}">
        <p14:creationId xmlns:p14="http://schemas.microsoft.com/office/powerpoint/2010/main" val="38918866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con-Textboxen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714234"/>
            <a:ext cx="10801350" cy="410510"/>
          </a:xfrm>
        </p:spPr>
        <p:txBody>
          <a:bodyPr/>
          <a:lstStyle>
            <a:lvl1pPr>
              <a:defRPr/>
            </a:lvl1pPr>
          </a:lstStyle>
          <a:p>
            <a:r>
              <a:rPr lang="de-CH" dirty="0"/>
              <a:t>Hier kann ein Titel Stehen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91127" y="1173296"/>
            <a:ext cx="3496662" cy="4523956"/>
          </a:xfrm>
          <a:solidFill>
            <a:schemeClr val="accent6"/>
          </a:solidFill>
        </p:spPr>
        <p:txBody>
          <a:bodyPr lIns="216000" tIns="2268000" rIns="216000" bIns="108000"/>
          <a:lstStyle>
            <a:lvl1pPr algn="ctr">
              <a:lnSpc>
                <a:spcPct val="100000"/>
              </a:lnSpc>
              <a:defRPr sz="2600" b="1" cap="all" spc="0" baseline="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buNone/>
              <a:defRPr sz="1250" baseline="0">
                <a:solidFill>
                  <a:schemeClr val="bg1"/>
                </a:solidFill>
              </a:defRPr>
            </a:lvl2pPr>
            <a:lvl3pPr algn="ctr">
              <a:buClr>
                <a:schemeClr val="accent1"/>
              </a:buClr>
              <a:defRPr lang="de-DE" sz="125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ctr">
              <a:defRPr lang="de-DE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algn="ctr">
              <a:defRPr lang="de-CH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 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1FB88D4-C034-4B3B-8B04-E6844C85AD6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0013" y="1173296"/>
            <a:ext cx="3496662" cy="4523956"/>
          </a:xfrm>
          <a:solidFill>
            <a:schemeClr val="accent6"/>
          </a:solidFill>
        </p:spPr>
        <p:txBody>
          <a:bodyPr lIns="216000" tIns="2268000" rIns="216000" bIns="108000"/>
          <a:lstStyle>
            <a:lvl1pPr algn="ctr">
              <a:lnSpc>
                <a:spcPct val="100000"/>
              </a:lnSpc>
              <a:defRPr lang="de-DE" sz="2600" b="1" kern="1200" cap="all" spc="0" baseline="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0" indent="0" algn="ctr">
              <a:buNone/>
              <a:defRPr sz="1250" baseline="0">
                <a:solidFill>
                  <a:schemeClr val="bg1"/>
                </a:solidFill>
              </a:defRPr>
            </a:lvl2pPr>
            <a:lvl3pPr algn="ctr">
              <a:buClr>
                <a:schemeClr val="accent2"/>
              </a:buClr>
              <a:defRPr lang="de-DE" sz="125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ctr">
              <a:defRPr lang="de-DE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algn="ctr">
              <a:defRPr lang="de-CH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Pct val="170000"/>
              <a:buFontTx/>
              <a:buNone/>
            </a:pPr>
            <a:r>
              <a:rPr lang="de-DE" dirty="0"/>
              <a:t>Erste ebene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 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0A0E39AA-789D-4BDC-AA99-F3C9B7A51AF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45570" y="1173296"/>
            <a:ext cx="3496662" cy="4523956"/>
          </a:xfrm>
          <a:solidFill>
            <a:schemeClr val="accent6"/>
          </a:solidFill>
        </p:spPr>
        <p:txBody>
          <a:bodyPr lIns="216000" tIns="2268000" rIns="216000" bIns="108000"/>
          <a:lstStyle>
            <a:lvl1pPr algn="ctr">
              <a:lnSpc>
                <a:spcPct val="100000"/>
              </a:lnSpc>
              <a:defRPr lang="de-DE" sz="2600" b="1" kern="1200" cap="all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ctr">
              <a:buNone/>
              <a:defRPr sz="1250" baseline="0">
                <a:solidFill>
                  <a:schemeClr val="bg1"/>
                </a:solidFill>
              </a:defRPr>
            </a:lvl2pPr>
            <a:lvl3pPr algn="ctr">
              <a:defRPr lang="de-DE" sz="125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ctr">
              <a:defRPr lang="de-DE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algn="ctr">
              <a:defRPr lang="de-CH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Pct val="170000"/>
              <a:buFontTx/>
              <a:buNone/>
            </a:pPr>
            <a:r>
              <a:rPr lang="de-DE" dirty="0"/>
              <a:t>Erste ebene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 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F2BA5D-7259-4F9B-AE61-4F55E1F76D6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773461" y="6355756"/>
            <a:ext cx="745299" cy="191788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94095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28145" y="714234"/>
            <a:ext cx="4068529" cy="9764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7428147" y="2384884"/>
            <a:ext cx="4068528" cy="3574481"/>
          </a:xfrm>
        </p:spPr>
        <p:txBody>
          <a:bodyPr anchor="b"/>
          <a:lstStyle>
            <a:lvl1pPr>
              <a:lnSpc>
                <a:spcPct val="110000"/>
              </a:lnSpc>
              <a:defRPr sz="1800"/>
            </a:lvl1pPr>
            <a:lvl2pPr marL="0" indent="0">
              <a:lnSpc>
                <a:spcPct val="110000"/>
              </a:lnSpc>
              <a:buNone/>
              <a:defRPr sz="1800" cap="all" baseline="0">
                <a:latin typeface="+mj-lt"/>
              </a:defRPr>
            </a:lvl2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CH" dirty="0"/>
              <a:t>Titel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5E8ADE6-540B-4C1D-8AEB-C549F64E21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5625244"/>
            <a:ext cx="2267516" cy="404116"/>
          </a:xfrm>
          <a:prstGeom prst="rect">
            <a:avLst/>
          </a:prstGeom>
          <a:solidFill>
            <a:srgbClr val="0B2028"/>
          </a:solidFill>
        </p:spPr>
      </p:pic>
    </p:spTree>
    <p:extLst>
      <p:ext uri="{BB962C8B-B14F-4D97-AF65-F5344CB8AC3E}">
        <p14:creationId xmlns:p14="http://schemas.microsoft.com/office/powerpoint/2010/main" val="2087908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Hier kann ein Titel Stehen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871E5E-E3EC-472E-A21E-62F06070A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3461" y="6355756"/>
            <a:ext cx="745299" cy="191788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379844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A21518-5389-4035-A9AC-91BBE499D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3461" y="6355756"/>
            <a:ext cx="745299" cy="191788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5446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95325" y="692150"/>
            <a:ext cx="9972675" cy="1728737"/>
          </a:xfrm>
        </p:spPr>
        <p:txBody>
          <a:bodyPr anchor="b"/>
          <a:lstStyle>
            <a:lvl1pPr algn="l">
              <a:defRPr sz="5400" b="1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95325" y="2524835"/>
            <a:ext cx="9972675" cy="3388441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2400" spc="130" baseline="0">
                <a:solidFill>
                  <a:schemeClr val="accent3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dirty="0"/>
              <a:t>Untertitel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EA659F8-1183-4E7F-9590-91E76AEBD7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6021387"/>
            <a:ext cx="9972676" cy="526155"/>
          </a:xfrm>
        </p:spPr>
        <p:txBody>
          <a:bodyPr anchor="b"/>
          <a:lstStyle>
            <a:lvl1pPr>
              <a:defRPr lang="de-DE" sz="1800" kern="1200" spc="130" baseline="0" smtClean="0">
                <a:solidFill>
                  <a:schemeClr val="bg1"/>
                </a:solidFill>
                <a:latin typeface="Montserrat Medium" panose="000006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Autor oder Datum hinzufügen</a:t>
            </a:r>
          </a:p>
        </p:txBody>
      </p:sp>
    </p:spTree>
    <p:extLst>
      <p:ext uri="{BB962C8B-B14F-4D97-AF65-F5344CB8AC3E}">
        <p14:creationId xmlns:p14="http://schemas.microsoft.com/office/powerpoint/2010/main" val="23134233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Klassifizi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891644" y="5209182"/>
            <a:ext cx="7524836" cy="920118"/>
          </a:xfrm>
        </p:spPr>
        <p:txBody>
          <a:bodyPr anchor="b"/>
          <a:lstStyle>
            <a:lvl1pPr algn="r">
              <a:defRPr lang="de-CH" sz="1800" kern="1200" cap="none" spc="130" baseline="0" dirty="0">
                <a:solidFill>
                  <a:schemeClr val="accent3"/>
                </a:solidFill>
                <a:latin typeface="Montserrat Medium" panose="00000600000000000000" pitchFamily="50" charset="0"/>
                <a:ea typeface="+mn-ea"/>
                <a:cs typeface="+mn-cs"/>
              </a:defRPr>
            </a:lvl1pPr>
          </a:lstStyle>
          <a:p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95326" y="5209183"/>
            <a:ext cx="2088306" cy="920117"/>
          </a:xfrm>
        </p:spPr>
        <p:txBody>
          <a:bodyPr anchor="b"/>
          <a:lstStyle>
            <a:lvl1pPr marL="0" indent="0" algn="l">
              <a:lnSpc>
                <a:spcPct val="110000"/>
              </a:lnSpc>
              <a:buNone/>
              <a:defRPr sz="1800" spc="130" baseline="0">
                <a:solidFill>
                  <a:schemeClr val="accent3"/>
                </a:solidFill>
                <a:latin typeface="Montserrat Medium" panose="000006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dirty="0"/>
              <a:t>Autor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8BF06A-4EF0-4E18-A23B-14E90E7E88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560" y="2779455"/>
            <a:ext cx="2106202" cy="375367"/>
          </a:xfrm>
          <a:prstGeom prst="rect">
            <a:avLst/>
          </a:prstGeom>
        </p:spPr>
      </p:pic>
      <p:sp>
        <p:nvSpPr>
          <p:cNvPr id="5" name="Datumsplatzhalter 13">
            <a:extLst>
              <a:ext uri="{FF2B5EF4-FFF2-40B4-BE49-F238E27FC236}">
                <a16:creationId xmlns:a16="http://schemas.microsoft.com/office/drawing/2014/main" id="{71FF2D28-D463-4E13-9AB9-6591487014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95400" y="6355756"/>
            <a:ext cx="1080505" cy="191788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3"/>
                </a:solidFill>
              </a:defRPr>
            </a:lvl1pPr>
          </a:lstStyle>
          <a:p>
            <a:fld id="{167E66B0-3B1A-4F38-A62B-C6E863A974D1}" type="datetime1">
              <a:rPr lang="de-DE" smtClean="0"/>
              <a:t>01.03.2024</a:t>
            </a:fld>
            <a:endParaRPr lang="de-CH" dirty="0">
              <a:solidFill>
                <a:schemeClr val="accent3"/>
              </a:solidFill>
            </a:endParaRPr>
          </a:p>
        </p:txBody>
      </p:sp>
      <p:sp>
        <p:nvSpPr>
          <p:cNvPr id="7" name="Fußzeilenplatzhalter 14">
            <a:extLst>
              <a:ext uri="{FF2B5EF4-FFF2-40B4-BE49-F238E27FC236}">
                <a16:creationId xmlns:a16="http://schemas.microsoft.com/office/drawing/2014/main" id="{44510A9C-1AE8-4836-8612-829D68F903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855640" y="6355756"/>
            <a:ext cx="7596844" cy="191788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accent3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B66FA83A-881F-49D0-9B8F-77122FB2FA6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773461" y="6355756"/>
            <a:ext cx="745299" cy="191788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749760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20688"/>
            <a:ext cx="10911903" cy="1070002"/>
          </a:xfrm>
        </p:spPr>
        <p:txBody>
          <a:bodyPr/>
          <a:lstStyle>
            <a:lvl1pPr>
              <a:defRPr sz="3800" b="1" spc="700" baseline="0">
                <a:solidFill>
                  <a:schemeClr val="accent1"/>
                </a:solidFill>
                <a:latin typeface="Josefin Slab" panose="02000000000000000000" pitchFamily="2" charset="0"/>
              </a:defRPr>
            </a:lvl1pPr>
          </a:lstStyle>
          <a:p>
            <a:r>
              <a:rPr lang="de-CH" dirty="0"/>
              <a:t>Table </a:t>
            </a:r>
            <a:r>
              <a:rPr lang="de-CH" dirty="0" err="1"/>
              <a:t>of</a:t>
            </a:r>
            <a:r>
              <a:rPr lang="de-CH" dirty="0"/>
              <a:t> Content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B01774FE-8235-4F9B-B57E-B335D812BF9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603428" y="1952836"/>
            <a:ext cx="4895850" cy="4032448"/>
          </a:xfrm>
        </p:spPr>
        <p:txBody>
          <a:bodyPr/>
          <a:lstStyle>
            <a:lvl1pPr marL="514350" indent="-514350">
              <a:lnSpc>
                <a:spcPct val="100000"/>
              </a:lnSpc>
              <a:buSzPct val="100000"/>
              <a:buAutoNum type="arabicPeriod"/>
              <a:defRPr sz="2400" b="0" cap="all" spc="150" baseline="0">
                <a:latin typeface="+mn-lt"/>
              </a:defRPr>
            </a:lvl1pPr>
            <a:lvl2pPr marL="514800" indent="0">
              <a:buClr>
                <a:schemeClr val="bg1"/>
              </a:buClr>
              <a:buSzPct val="100000"/>
              <a:buFont typeface="+mj-lt"/>
              <a:buAutoNum type="arabicPeriod"/>
              <a:defRPr>
                <a:latin typeface="+mn-lt"/>
              </a:defRPr>
            </a:lvl2pPr>
            <a:lvl3pPr marL="514800" indent="0">
              <a:buFontTx/>
              <a:buNone/>
              <a:defRPr>
                <a:latin typeface="+mn-lt"/>
              </a:defRPr>
            </a:lvl3pPr>
            <a:lvl4pPr marL="514800" indent="-514800">
              <a:buClr>
                <a:schemeClr val="accent2"/>
              </a:buClr>
              <a:defRPr sz="2400" cap="all" baseline="0">
                <a:latin typeface="+mn-lt"/>
              </a:defRPr>
            </a:lvl4pPr>
            <a:lvl5pPr>
              <a:buClr>
                <a:schemeClr val="bg1"/>
              </a:buClr>
              <a:buFont typeface="Courier New" panose="02070309020205020404" pitchFamily="49" charset="0"/>
              <a:buChar char="o"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de-DE"/>
              <a:t>Titel mit Aufzählung</a:t>
            </a:r>
          </a:p>
          <a:p>
            <a:pPr lvl="1"/>
            <a:r>
              <a:rPr lang="de-DE"/>
              <a:t> Untertitel mit Aufzählung</a:t>
            </a:r>
          </a:p>
          <a:p>
            <a:pPr lvl="2"/>
            <a:r>
              <a:rPr lang="de-DE"/>
              <a:t>Untertitel ohne Aufzählung</a:t>
            </a:r>
          </a:p>
          <a:p>
            <a:pPr lvl="3"/>
            <a:r>
              <a:rPr lang="de-DE"/>
              <a:t>Titel mit Aufzählungszeichen</a:t>
            </a:r>
          </a:p>
          <a:p>
            <a:pPr lvl="4"/>
            <a:r>
              <a:rPr lang="de-DE"/>
              <a:t> Untertitel mit Aufzählungszeichen</a:t>
            </a:r>
          </a:p>
          <a:p>
            <a:pPr lvl="1"/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2540ADE5-EA28-45B2-ABC8-7A48B14CFF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773461" y="6355756"/>
            <a:ext cx="745299" cy="191788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0BEB15A-0DA2-469F-92C4-9C8B2287138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469833" y="1945493"/>
            <a:ext cx="4895850" cy="4039791"/>
          </a:xfrm>
        </p:spPr>
        <p:txBody>
          <a:bodyPr/>
          <a:lstStyle>
            <a:lvl1pPr marL="514350" indent="-514350">
              <a:lnSpc>
                <a:spcPct val="100000"/>
              </a:lnSpc>
              <a:buSzPct val="100000"/>
              <a:buAutoNum type="arabicPeriod"/>
              <a:defRPr sz="2400" b="0" cap="all" spc="150" baseline="0">
                <a:latin typeface="+mn-lt"/>
              </a:defRPr>
            </a:lvl1pPr>
            <a:lvl2pPr marL="514800" indent="0">
              <a:buClr>
                <a:schemeClr val="bg1"/>
              </a:buClr>
              <a:buSzPct val="100000"/>
              <a:buFont typeface="+mj-lt"/>
              <a:buAutoNum type="arabicPeriod"/>
              <a:defRPr>
                <a:latin typeface="+mn-lt"/>
              </a:defRPr>
            </a:lvl2pPr>
            <a:lvl3pPr marL="514800" indent="0">
              <a:buFontTx/>
              <a:buNone/>
              <a:defRPr>
                <a:latin typeface="+mn-lt"/>
              </a:defRPr>
            </a:lvl3pPr>
            <a:lvl4pPr marL="514800" indent="-514800">
              <a:buClr>
                <a:schemeClr val="accent2"/>
              </a:buClr>
              <a:defRPr sz="2400" cap="all" baseline="0">
                <a:latin typeface="+mn-lt"/>
              </a:defRPr>
            </a:lvl4pPr>
            <a:lvl5pPr>
              <a:buClr>
                <a:schemeClr val="bg1"/>
              </a:buClr>
              <a:buFont typeface="Courier New" panose="02070309020205020404" pitchFamily="49" charset="0"/>
              <a:buChar char="o"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Titel mit Aufzählung</a:t>
            </a:r>
          </a:p>
          <a:p>
            <a:pPr lvl="1"/>
            <a:r>
              <a:rPr lang="de-DE" dirty="0"/>
              <a:t> Untertitel mit Aufzählung</a:t>
            </a:r>
          </a:p>
          <a:p>
            <a:pPr lvl="2"/>
            <a:r>
              <a:rPr lang="de-DE" dirty="0"/>
              <a:t>Untertitel ohne Aufzählung</a:t>
            </a:r>
          </a:p>
          <a:p>
            <a:pPr lvl="3"/>
            <a:r>
              <a:rPr lang="de-DE" dirty="0"/>
              <a:t>Titel mit Aufzählungszeichen</a:t>
            </a:r>
          </a:p>
          <a:p>
            <a:pPr lvl="4"/>
            <a:r>
              <a:rPr lang="de-DE" dirty="0"/>
              <a:t> Untertitel mit Aufzählungszeichen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21035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upttitel mit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2pPr>
              <a:buClr>
                <a:schemeClr val="accent1"/>
              </a:buClr>
              <a:defRPr>
                <a:latin typeface="+mn-lt"/>
              </a:defRPr>
            </a:lvl2pPr>
            <a:lvl3pPr marL="0" indent="0">
              <a:buFont typeface="Courier New" panose="02070309020205020404" pitchFamily="49" charset="0"/>
              <a:buChar char="o"/>
              <a:defRPr spc="50" baseline="0">
                <a:solidFill>
                  <a:schemeClr val="accent3"/>
                </a:solidFill>
                <a:latin typeface="+mn-lt"/>
              </a:defRPr>
            </a:lvl3pPr>
            <a:lvl4pPr marL="0" indent="0">
              <a:buClr>
                <a:schemeClr val="accent2"/>
              </a:buClr>
              <a:buFont typeface="Courier New" panose="02070309020205020404" pitchFamily="49" charset="0"/>
              <a:buChar char="o"/>
              <a:defRPr sz="1600" cap="none" spc="20" baseline="0">
                <a:solidFill>
                  <a:schemeClr val="accent3"/>
                </a:solidFill>
                <a:latin typeface="+mn-lt"/>
              </a:defRPr>
            </a:lvl4pPr>
            <a:lvl5pPr>
              <a:defRPr>
                <a:latin typeface="+mn-lt"/>
              </a:defRPr>
            </a:lvl5pPr>
            <a:lvl7pPr>
              <a:defRPr/>
            </a:lvl7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 Dritte Ebene</a:t>
            </a:r>
          </a:p>
          <a:p>
            <a:pPr lvl="3"/>
            <a:r>
              <a:rPr lang="de-DE" dirty="0"/>
              <a:t> 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  <a:endParaRPr lang="de-CH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4864A6D-FA57-49D0-B561-7491597400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5074" y="620688"/>
            <a:ext cx="10264204" cy="1070002"/>
          </a:xfrm>
        </p:spPr>
        <p:txBody>
          <a:bodyPr/>
          <a:lstStyle>
            <a:lvl1pPr marL="0" indent="0">
              <a:buFontTx/>
              <a:buNone/>
              <a:defRPr sz="3800" b="1" spc="700" baseline="0">
                <a:solidFill>
                  <a:schemeClr val="accent1"/>
                </a:solidFill>
                <a:latin typeface="Josefin Slab" panose="02000000000000000000" pitchFamily="2" charset="0"/>
              </a:defRPr>
            </a:lvl1pPr>
          </a:lstStyle>
          <a:p>
            <a:r>
              <a:rPr lang="de-CH" dirty="0"/>
              <a:t>Kapiteltitel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4E0A29-A141-498D-A04B-785049F3C8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773461" y="6355756"/>
            <a:ext cx="745299" cy="191788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3443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upttitel mit Inhal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04864A6D-FA57-49D0-B561-7491597400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5074" y="620688"/>
            <a:ext cx="10264204" cy="1070002"/>
          </a:xfrm>
        </p:spPr>
        <p:txBody>
          <a:bodyPr/>
          <a:lstStyle>
            <a:lvl1pPr marL="0" indent="0">
              <a:buFontTx/>
              <a:buNone/>
              <a:defRPr sz="3800" b="1" spc="700" baseline="0">
                <a:solidFill>
                  <a:schemeClr val="accent2"/>
                </a:solidFill>
                <a:latin typeface="Josefin Slab" panose="02000000000000000000" pitchFamily="2" charset="0"/>
              </a:defRPr>
            </a:lvl1pPr>
          </a:lstStyle>
          <a:p>
            <a:r>
              <a:rPr lang="de-CH" dirty="0"/>
              <a:t>Kapiteltitel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8059B9-DB4B-41F0-92B6-CD81D98C4C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773461" y="6355756"/>
            <a:ext cx="745299" cy="191788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E259172-0ACA-4AB7-A9DE-A2E858131D9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35075" y="1773238"/>
            <a:ext cx="10261600" cy="4176042"/>
          </a:xfrm>
        </p:spPr>
        <p:txBody>
          <a:bodyPr/>
          <a:lstStyle>
            <a:lvl2pPr>
              <a:buClr>
                <a:schemeClr val="accent1"/>
              </a:buClr>
              <a:defRPr>
                <a:latin typeface="+mn-lt"/>
              </a:defRPr>
            </a:lvl2pPr>
            <a:lvl3pPr marL="0" indent="0">
              <a:buFont typeface="Courier New" panose="02070309020205020404" pitchFamily="49" charset="0"/>
              <a:buChar char="o"/>
              <a:defRPr spc="50" baseline="0">
                <a:solidFill>
                  <a:schemeClr val="accent3"/>
                </a:solidFill>
                <a:latin typeface="+mn-lt"/>
              </a:defRPr>
            </a:lvl3pPr>
            <a:lvl4pPr marL="0" indent="0">
              <a:buClr>
                <a:schemeClr val="accent2"/>
              </a:buClr>
              <a:buFont typeface="Courier New" panose="02070309020205020404" pitchFamily="49" charset="0"/>
              <a:buChar char="o"/>
              <a:defRPr sz="1600" cap="none" spc="20" baseline="0">
                <a:latin typeface="+mn-lt"/>
              </a:defRPr>
            </a:lvl4pPr>
            <a:lvl5pPr>
              <a:defRPr>
                <a:latin typeface="+mn-lt"/>
              </a:defRPr>
            </a:lvl5pPr>
            <a:lvl7pPr>
              <a:defRPr/>
            </a:lvl7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 Dritte Ebene</a:t>
            </a:r>
          </a:p>
          <a:p>
            <a:pPr lvl="3"/>
            <a:r>
              <a:rPr lang="de-DE" dirty="0"/>
              <a:t> 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4416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upttitel Folie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accent3"/>
                </a:solidFill>
                <a:latin typeface="Montserrat SemiBold" panose="00000700000000000000" pitchFamily="50" charset="0"/>
              </a:defRPr>
            </a:lvl2pPr>
            <a:lvl3pPr marL="539750" indent="0">
              <a:buFontTx/>
              <a:buNone/>
              <a:defRPr spc="50" baseline="0">
                <a:solidFill>
                  <a:schemeClr val="accent3"/>
                </a:solidFill>
              </a:defRPr>
            </a:lvl3pPr>
            <a:lvl4pPr marL="0" indent="0">
              <a:buNone/>
              <a:defRPr sz="2400" cap="all" spc="20" baseline="0">
                <a:solidFill>
                  <a:schemeClr val="accent3"/>
                </a:solidFill>
                <a:latin typeface="Montserrat Medium" panose="00000600000000000000" pitchFamily="50" charset="0"/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 für Überschriften Medium 24 </a:t>
            </a:r>
            <a:r>
              <a:rPr lang="de-DE" dirty="0" err="1"/>
              <a:t>pt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4864A6D-FA57-49D0-B561-7491597400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5074" y="620688"/>
            <a:ext cx="10264204" cy="1070002"/>
          </a:xfrm>
        </p:spPr>
        <p:txBody>
          <a:bodyPr/>
          <a:lstStyle>
            <a:lvl1pPr marL="0" indent="0">
              <a:buFontTx/>
              <a:buNone/>
              <a:defRPr sz="3800" b="1" spc="700" baseline="0">
                <a:solidFill>
                  <a:schemeClr val="accent3"/>
                </a:solidFill>
                <a:latin typeface="Josefin Slab" panose="02000000000000000000" pitchFamily="2" charset="0"/>
              </a:defRPr>
            </a:lvl1pPr>
          </a:lstStyle>
          <a:p>
            <a:r>
              <a:rPr lang="de-CH" dirty="0"/>
              <a:t>Kapiteltitel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AA353F-2A22-43FD-96A6-C32E208452E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773461" y="6355756"/>
            <a:ext cx="745299" cy="1917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81801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Klassifizi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891644" y="5209182"/>
            <a:ext cx="7524836" cy="920118"/>
          </a:xfrm>
        </p:spPr>
        <p:txBody>
          <a:bodyPr anchor="b"/>
          <a:lstStyle>
            <a:lvl1pPr algn="r">
              <a:defRPr lang="de-CH" sz="1800" kern="1200" cap="none" spc="130" baseline="0" dirty="0">
                <a:solidFill>
                  <a:schemeClr val="bg1"/>
                </a:solidFill>
                <a:latin typeface="Montserrat Medium" panose="00000600000000000000" pitchFamily="50" charset="0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95326" y="5209183"/>
            <a:ext cx="2088306" cy="920117"/>
          </a:xfrm>
        </p:spPr>
        <p:txBody>
          <a:bodyPr anchor="b"/>
          <a:lstStyle>
            <a:lvl1pPr marL="0" indent="0" algn="l">
              <a:lnSpc>
                <a:spcPct val="110000"/>
              </a:lnSpc>
              <a:buNone/>
              <a:defRPr sz="1800" spc="130" baseline="0">
                <a:solidFill>
                  <a:schemeClr val="bg1"/>
                </a:solidFill>
                <a:latin typeface="Montserrat Medium" panose="000006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dirty="0"/>
              <a:t>Autor</a:t>
            </a:r>
          </a:p>
        </p:txBody>
      </p:sp>
      <p:sp>
        <p:nvSpPr>
          <p:cNvPr id="5" name="Datumsplatzhalter 13">
            <a:extLst>
              <a:ext uri="{FF2B5EF4-FFF2-40B4-BE49-F238E27FC236}">
                <a16:creationId xmlns:a16="http://schemas.microsoft.com/office/drawing/2014/main" id="{71FF2D28-D463-4E13-9AB9-6591487014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95400" y="6355756"/>
            <a:ext cx="1080505" cy="191788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9B710A94-C21E-4298-9F0D-DBC70545FE4D}" type="datetime1">
              <a:rPr lang="de-DE" smtClean="0"/>
              <a:t>01.03.2024</a:t>
            </a:fld>
            <a:endParaRPr lang="de-CH" dirty="0"/>
          </a:p>
        </p:txBody>
      </p:sp>
      <p:sp>
        <p:nvSpPr>
          <p:cNvPr id="7" name="Fußzeilenplatzhalter 14">
            <a:extLst>
              <a:ext uri="{FF2B5EF4-FFF2-40B4-BE49-F238E27FC236}">
                <a16:creationId xmlns:a16="http://schemas.microsoft.com/office/drawing/2014/main" id="{44510A9C-1AE8-4836-8612-829D68F903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855640" y="6355756"/>
            <a:ext cx="7596844" cy="191788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endParaRPr lang="de-CH" sz="1000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B66FA83A-881F-49D0-9B8F-77122FB2FA6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773461" y="6355756"/>
            <a:ext cx="745299" cy="191788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2B1CDC5-C762-4C77-AED3-8F36DD9F2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000" y="2844864"/>
            <a:ext cx="2267516" cy="404116"/>
          </a:xfrm>
          <a:prstGeom prst="rect">
            <a:avLst/>
          </a:prstGeom>
          <a:solidFill>
            <a:srgbClr val="0B2028"/>
          </a:solidFill>
        </p:spPr>
      </p:pic>
    </p:spTree>
    <p:extLst>
      <p:ext uri="{BB962C8B-B14F-4D97-AF65-F5344CB8AC3E}">
        <p14:creationId xmlns:p14="http://schemas.microsoft.com/office/powerpoint/2010/main" val="12298538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upttitelmit zwei Inh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20688"/>
            <a:ext cx="10911903" cy="1070002"/>
          </a:xfrm>
        </p:spPr>
        <p:txBody>
          <a:bodyPr/>
          <a:lstStyle>
            <a:lvl1pPr>
              <a:defRPr sz="3800" b="1" spc="700" baseline="0">
                <a:solidFill>
                  <a:schemeClr val="accent1"/>
                </a:solidFill>
                <a:latin typeface="Josefin Slab" panose="02000000000000000000" pitchFamily="2" charset="0"/>
              </a:defRPr>
            </a:lvl1pPr>
          </a:lstStyle>
          <a:p>
            <a:r>
              <a:rPr lang="de-CH" dirty="0"/>
              <a:t>Kapiteltitel hinzufügen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487488" y="1952836"/>
            <a:ext cx="4895850" cy="4032448"/>
          </a:xfrm>
        </p:spPr>
        <p:txBody>
          <a:bodyPr/>
          <a:lstStyle>
            <a:lvl1pPr>
              <a:lnSpc>
                <a:spcPct val="100000"/>
              </a:lnSpc>
              <a:defRPr sz="2600" b="0" cap="all" spc="150" baseline="0">
                <a:latin typeface="+mn-lt"/>
              </a:defRPr>
            </a:lvl1pPr>
            <a:lvl2pPr marL="0" indent="0">
              <a:buFontTx/>
              <a:buNone/>
              <a:defRPr/>
            </a:lvl2pPr>
            <a:lvl5pPr marL="284400" indent="-270000">
              <a:buClr>
                <a:schemeClr val="accent2"/>
              </a:buClr>
              <a:buFont typeface="Courier New" panose="02070309020205020404" pitchFamily="49" charset="0"/>
              <a:buChar char="o"/>
              <a:defRPr>
                <a:solidFill>
                  <a:schemeClr val="accent3"/>
                </a:solidFill>
              </a:defRPr>
            </a:lvl5pPr>
            <a:lvl7pPr>
              <a:defRPr/>
            </a:lvl7pPr>
            <a:lvl8pPr marL="540000">
              <a:defRPr sz="1600" cap="none" baseline="0">
                <a:solidFill>
                  <a:schemeClr val="accent2"/>
                </a:solidFill>
              </a:defRPr>
            </a:lvl8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B01774FE-8235-4F9B-B57E-B335D812BF9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603428" y="1952836"/>
            <a:ext cx="4895850" cy="4032448"/>
          </a:xfrm>
        </p:spPr>
        <p:txBody>
          <a:bodyPr/>
          <a:lstStyle>
            <a:lvl1pPr>
              <a:lnSpc>
                <a:spcPct val="100000"/>
              </a:lnSpc>
              <a:defRPr sz="2600" b="0" cap="all" spc="150" baseline="0">
                <a:latin typeface="+mn-lt"/>
              </a:defRPr>
            </a:lvl1pPr>
            <a:lvl2pPr marL="0" indent="0">
              <a:buFontTx/>
              <a:buNone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2540ADE5-EA28-45B2-ABC8-7A48B14CFF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773461" y="6355756"/>
            <a:ext cx="745299" cy="191788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427891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rtitel mit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35073" y="714234"/>
            <a:ext cx="10261601" cy="976456"/>
          </a:xfrm>
        </p:spPr>
        <p:txBody>
          <a:bodyPr/>
          <a:lstStyle>
            <a:lvl1pPr defTabSz="539750">
              <a:defRPr>
                <a:latin typeface="+mj-lt"/>
              </a:defRPr>
            </a:lvl1pPr>
          </a:lstStyle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E30D2D-8B30-43E1-B9DA-3FCF2F3968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773461" y="6355756"/>
            <a:ext cx="745299" cy="191788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2080DCE-9D87-48D0-B499-34281C937E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35075" y="1773238"/>
            <a:ext cx="10261600" cy="4176042"/>
          </a:xfrm>
        </p:spPr>
        <p:txBody>
          <a:bodyPr/>
          <a:lstStyle>
            <a:lvl2pPr>
              <a:buClr>
                <a:schemeClr val="accent1"/>
              </a:buClr>
              <a:defRPr>
                <a:latin typeface="+mn-lt"/>
              </a:defRPr>
            </a:lvl2pPr>
            <a:lvl3pPr marL="0" indent="0">
              <a:buFont typeface="Courier New" panose="02070309020205020404" pitchFamily="49" charset="0"/>
              <a:buChar char="o"/>
              <a:defRPr spc="50" baseline="0">
                <a:solidFill>
                  <a:schemeClr val="accent3"/>
                </a:solidFill>
                <a:latin typeface="+mn-lt"/>
              </a:defRPr>
            </a:lvl3pPr>
            <a:lvl4pPr marL="0" indent="0">
              <a:buClr>
                <a:schemeClr val="accent2"/>
              </a:buClr>
              <a:buFont typeface="Courier New" panose="02070309020205020404" pitchFamily="49" charset="0"/>
              <a:buChar char="o"/>
              <a:defRPr sz="1600" cap="none" spc="20" baseline="0">
                <a:latin typeface="+mn-lt"/>
              </a:defRPr>
            </a:lvl4pPr>
            <a:lvl5pPr>
              <a:defRPr>
                <a:latin typeface="+mn-lt"/>
              </a:defRPr>
            </a:lvl5pPr>
            <a:lvl7pPr>
              <a:defRPr/>
            </a:lvl7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 Dritte Ebene</a:t>
            </a:r>
          </a:p>
          <a:p>
            <a:pPr lvl="3"/>
            <a:r>
              <a:rPr lang="de-DE" dirty="0"/>
              <a:t> 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89332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rtitel mit zwei Inh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35073" y="714234"/>
            <a:ext cx="10261601" cy="976456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FA96D9-1B55-4954-91B4-9BF76737E8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773461" y="6355756"/>
            <a:ext cx="745299" cy="191788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AFF82CCC-C377-4F9F-9C6C-4613447E07B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235075" y="1773238"/>
            <a:ext cx="5148263" cy="4176042"/>
          </a:xfrm>
        </p:spPr>
        <p:txBody>
          <a:bodyPr/>
          <a:lstStyle>
            <a:lvl2pPr>
              <a:buClr>
                <a:schemeClr val="accent1"/>
              </a:buClr>
              <a:defRPr>
                <a:latin typeface="+mn-lt"/>
              </a:defRPr>
            </a:lvl2pPr>
            <a:lvl3pPr marL="0" indent="0">
              <a:buFont typeface="Courier New" panose="02070309020205020404" pitchFamily="49" charset="0"/>
              <a:buChar char="o"/>
              <a:defRPr spc="50" baseline="0">
                <a:solidFill>
                  <a:schemeClr val="accent3"/>
                </a:solidFill>
                <a:latin typeface="+mn-lt"/>
              </a:defRPr>
            </a:lvl3pPr>
            <a:lvl4pPr marL="0" indent="0">
              <a:buClr>
                <a:schemeClr val="accent2"/>
              </a:buClr>
              <a:buFont typeface="Courier New" panose="02070309020205020404" pitchFamily="49" charset="0"/>
              <a:buChar char="o"/>
              <a:defRPr sz="1600" cap="none" spc="20" baseline="0">
                <a:latin typeface="+mn-lt"/>
              </a:defRPr>
            </a:lvl4pPr>
            <a:lvl5pPr>
              <a:defRPr>
                <a:latin typeface="+mn-lt"/>
              </a:defRPr>
            </a:lvl5pPr>
            <a:lvl7pPr>
              <a:defRPr/>
            </a:lvl7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 Dritte Ebene</a:t>
            </a:r>
          </a:p>
          <a:p>
            <a:pPr lvl="3"/>
            <a:r>
              <a:rPr lang="de-DE" dirty="0"/>
              <a:t> 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  <a:endParaRPr lang="de-CH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ABADC7B5-F8D2-431F-872B-272AC2552F3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00824" y="1773238"/>
            <a:ext cx="5148264" cy="4176042"/>
          </a:xfrm>
        </p:spPr>
        <p:txBody>
          <a:bodyPr/>
          <a:lstStyle>
            <a:lvl2pPr>
              <a:buClr>
                <a:schemeClr val="accent1"/>
              </a:buClr>
              <a:defRPr>
                <a:latin typeface="+mn-lt"/>
              </a:defRPr>
            </a:lvl2pPr>
            <a:lvl3pPr marL="0" indent="0">
              <a:buFont typeface="Courier New" panose="02070309020205020404" pitchFamily="49" charset="0"/>
              <a:buChar char="o"/>
              <a:defRPr spc="50" baseline="0">
                <a:solidFill>
                  <a:schemeClr val="bg1"/>
                </a:solidFill>
                <a:latin typeface="+mn-lt"/>
              </a:defRPr>
            </a:lvl3pPr>
            <a:lvl4pPr marL="0" indent="0">
              <a:buClr>
                <a:schemeClr val="accent2"/>
              </a:buClr>
              <a:buFont typeface="Courier New" panose="02070309020205020404" pitchFamily="49" charset="0"/>
              <a:buChar char="o"/>
              <a:defRPr sz="1600" cap="none" spc="20" baseline="0">
                <a:latin typeface="+mn-lt"/>
              </a:defRPr>
            </a:lvl4pPr>
            <a:lvl5pPr>
              <a:defRPr>
                <a:latin typeface="+mn-lt"/>
              </a:defRPr>
            </a:lvl5pPr>
            <a:lvl7pPr>
              <a:defRPr/>
            </a:lvl7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 Dritte Ebene</a:t>
            </a:r>
          </a:p>
          <a:p>
            <a:pPr lvl="3"/>
            <a:r>
              <a:rPr lang="de-DE" dirty="0"/>
              <a:t> 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85571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5325" y="714234"/>
            <a:ext cx="4860615" cy="976456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AB4FF340-D4E8-4E83-AAF3-BC68CE1561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260648"/>
            <a:ext cx="5868652" cy="6336704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531D896C-248F-4F9C-BEBE-C53D28F52F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773461" y="6355756"/>
            <a:ext cx="745299" cy="191788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85C9261-572C-4672-ADFF-5DA0FD10886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95170" y="1844824"/>
            <a:ext cx="4860615" cy="4104456"/>
          </a:xfrm>
        </p:spPr>
        <p:txBody>
          <a:bodyPr/>
          <a:lstStyle>
            <a:lvl2pPr>
              <a:buClr>
                <a:schemeClr val="accent1"/>
              </a:buClr>
              <a:defRPr>
                <a:latin typeface="+mn-lt"/>
              </a:defRPr>
            </a:lvl2pPr>
            <a:lvl3pPr marL="0" indent="0">
              <a:buFont typeface="Courier New" panose="02070309020205020404" pitchFamily="49" charset="0"/>
              <a:buChar char="o"/>
              <a:defRPr spc="50" baseline="0">
                <a:solidFill>
                  <a:schemeClr val="accent3"/>
                </a:solidFill>
                <a:latin typeface="+mn-lt"/>
              </a:defRPr>
            </a:lvl3pPr>
            <a:lvl4pPr marL="0" indent="0">
              <a:buClr>
                <a:schemeClr val="accent2"/>
              </a:buClr>
              <a:buFont typeface="Courier New" panose="02070309020205020404" pitchFamily="49" charset="0"/>
              <a:buChar char="o"/>
              <a:defRPr sz="1600" cap="none" spc="20" baseline="0">
                <a:latin typeface="+mn-lt"/>
              </a:defRPr>
            </a:lvl4pPr>
            <a:lvl5pPr>
              <a:defRPr>
                <a:latin typeface="+mn-lt"/>
              </a:defRPr>
            </a:lvl5pPr>
            <a:lvl7pPr>
              <a:defRPr/>
            </a:lvl7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 Dritte Ebene</a:t>
            </a:r>
          </a:p>
          <a:p>
            <a:pPr lvl="3"/>
            <a:r>
              <a:rPr lang="de-DE" dirty="0"/>
              <a:t> 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23558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und Zita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1024D5AC-18B7-42A0-8763-5161D9B6B2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FB356B2-3383-47B2-A264-AB683E969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5440" y="919908"/>
            <a:ext cx="7704856" cy="1825016"/>
          </a:xfrm>
        </p:spPr>
        <p:txBody>
          <a:bodyPr/>
          <a:lstStyle>
            <a:lvl1pPr marL="0" indent="0">
              <a:buFontTx/>
              <a:buNone/>
              <a:defRPr sz="3200" b="1" spc="200" baseline="0">
                <a:solidFill>
                  <a:schemeClr val="accent1"/>
                </a:solidFill>
                <a:latin typeface="Josefin Slab" panose="02000000000000000000" pitchFamily="2" charset="0"/>
              </a:defRPr>
            </a:lvl1pPr>
          </a:lstStyle>
          <a:p>
            <a:r>
              <a:rPr lang="de-CH" dirty="0"/>
              <a:t>«Zitat/Statement Hinzufügen.»</a:t>
            </a:r>
          </a:p>
        </p:txBody>
      </p:sp>
    </p:spTree>
    <p:extLst>
      <p:ext uri="{BB962C8B-B14F-4D97-AF65-F5344CB8AC3E}">
        <p14:creationId xmlns:p14="http://schemas.microsoft.com/office/powerpoint/2010/main" val="23667092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rei Textbox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714234"/>
            <a:ext cx="10801350" cy="410510"/>
          </a:xfrm>
        </p:spPr>
        <p:txBody>
          <a:bodyPr/>
          <a:lstStyle/>
          <a:p>
            <a:r>
              <a:rPr lang="de-CH" dirty="0"/>
              <a:t>Hier kann ein Titel Stehen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91127" y="1173296"/>
            <a:ext cx="3496662" cy="4523956"/>
          </a:xfrm>
          <a:solidFill>
            <a:schemeClr val="accent1"/>
          </a:solidFill>
        </p:spPr>
        <p:txBody>
          <a:bodyPr lIns="216000" tIns="684000" rIns="216000" bIns="108000"/>
          <a:lstStyle>
            <a:lvl1pPr algn="ctr">
              <a:lnSpc>
                <a:spcPct val="100000"/>
              </a:lnSpc>
              <a:defRPr sz="2000" b="1" cap="all" spc="220" baseline="0">
                <a:solidFill>
                  <a:schemeClr val="accent3"/>
                </a:solidFill>
                <a:latin typeface="Josefin Slab" panose="02000000000000000000" pitchFamily="2" charset="0"/>
              </a:defRPr>
            </a:lvl1pPr>
            <a:lvl2pPr marL="0" indent="0" algn="ctr">
              <a:buNone/>
              <a:defRPr sz="1250" baseline="0">
                <a:solidFill>
                  <a:schemeClr val="accent3"/>
                </a:solidFill>
              </a:defRPr>
            </a:lvl2pPr>
            <a:lvl3pPr algn="ctr">
              <a:buClr>
                <a:schemeClr val="bg1"/>
              </a:buClr>
              <a:defRPr lang="de-DE" sz="1250" kern="1200" baseline="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algn="ctr">
              <a:defRPr lang="de-DE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algn="ctr">
              <a:defRPr lang="de-CH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Erste </a:t>
            </a:r>
            <a:br>
              <a:rPr lang="de-DE" dirty="0"/>
            </a:br>
            <a:r>
              <a:rPr lang="de-DE" dirty="0"/>
              <a:t>ebene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 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1FB88D4-C034-4B3B-8B04-E6844C85AD6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0013" y="1173296"/>
            <a:ext cx="3496662" cy="4523956"/>
          </a:xfrm>
          <a:solidFill>
            <a:schemeClr val="accent2"/>
          </a:solidFill>
        </p:spPr>
        <p:txBody>
          <a:bodyPr lIns="216000" tIns="684000" rIns="216000" bIns="108000"/>
          <a:lstStyle>
            <a:lvl1pPr algn="ctr">
              <a:lnSpc>
                <a:spcPct val="100000"/>
              </a:lnSpc>
              <a:defRPr sz="2000" b="1" cap="all" spc="220" baseline="0">
                <a:solidFill>
                  <a:schemeClr val="accent3"/>
                </a:solidFill>
                <a:latin typeface="Josefin Slab" panose="02000000000000000000" pitchFamily="2" charset="0"/>
              </a:defRPr>
            </a:lvl1pPr>
            <a:lvl2pPr marL="0" indent="0" algn="ctr">
              <a:buNone/>
              <a:defRPr sz="1250" baseline="0">
                <a:solidFill>
                  <a:schemeClr val="accent3"/>
                </a:solidFill>
              </a:defRPr>
            </a:lvl2pPr>
            <a:lvl3pPr algn="ctr">
              <a:buClr>
                <a:schemeClr val="bg1"/>
              </a:buClr>
              <a:defRPr lang="de-DE" sz="1250" kern="1200" baseline="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algn="ctr">
              <a:defRPr lang="de-DE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algn="ctr">
              <a:defRPr lang="de-CH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Erste </a:t>
            </a:r>
            <a:br>
              <a:rPr lang="de-DE" dirty="0"/>
            </a:br>
            <a:r>
              <a:rPr lang="de-DE" dirty="0"/>
              <a:t>ebene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 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0A0E39AA-789D-4BDC-AA99-F3C9B7A51AF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45570" y="1173296"/>
            <a:ext cx="3496662" cy="4523956"/>
          </a:xfrm>
          <a:solidFill>
            <a:schemeClr val="bg1"/>
          </a:solidFill>
        </p:spPr>
        <p:txBody>
          <a:bodyPr lIns="216000" tIns="684000" rIns="216000" bIns="108000"/>
          <a:lstStyle>
            <a:lvl1pPr algn="ctr">
              <a:lnSpc>
                <a:spcPct val="100000"/>
              </a:lnSpc>
              <a:defRPr sz="2000" b="1" cap="all" spc="220" baseline="0">
                <a:solidFill>
                  <a:schemeClr val="accent3"/>
                </a:solidFill>
                <a:latin typeface="Josefin Slab" panose="02000000000000000000" pitchFamily="2" charset="0"/>
              </a:defRPr>
            </a:lvl1pPr>
            <a:lvl2pPr marL="0" indent="0" algn="ctr">
              <a:buNone/>
              <a:defRPr sz="1250" baseline="0">
                <a:solidFill>
                  <a:schemeClr val="accent3"/>
                </a:solidFill>
              </a:defRPr>
            </a:lvl2pPr>
            <a:lvl3pPr algn="ctr">
              <a:buClr>
                <a:schemeClr val="accent1"/>
              </a:buClr>
              <a:defRPr lang="de-DE" sz="1250" kern="1200" baseline="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algn="ctr">
              <a:defRPr lang="de-DE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algn="ctr">
              <a:defRPr lang="de-CH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Erste </a:t>
            </a:r>
            <a:br>
              <a:rPr lang="de-DE" dirty="0"/>
            </a:br>
            <a:r>
              <a:rPr lang="de-DE" dirty="0"/>
              <a:t>ebene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 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9691C5-B832-45F2-877E-0C1FA019A8E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773461" y="6355756"/>
            <a:ext cx="745299" cy="191788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15322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con-Textboxen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714234"/>
            <a:ext cx="10801350" cy="410510"/>
          </a:xfrm>
        </p:spPr>
        <p:txBody>
          <a:bodyPr/>
          <a:lstStyle>
            <a:lvl1pPr>
              <a:defRPr/>
            </a:lvl1pPr>
          </a:lstStyle>
          <a:p>
            <a:r>
              <a:rPr lang="de-CH" dirty="0"/>
              <a:t>Hier kann ein Titel Stehen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91127" y="1173296"/>
            <a:ext cx="3496662" cy="4523956"/>
          </a:xfrm>
          <a:solidFill>
            <a:schemeClr val="accent6"/>
          </a:solidFill>
        </p:spPr>
        <p:txBody>
          <a:bodyPr lIns="216000" tIns="2268000" rIns="216000" bIns="108000"/>
          <a:lstStyle>
            <a:lvl1pPr algn="ctr">
              <a:lnSpc>
                <a:spcPct val="100000"/>
              </a:lnSpc>
              <a:defRPr sz="2600" b="1" cap="all" spc="0" baseline="0">
                <a:solidFill>
                  <a:schemeClr val="accent1"/>
                </a:solidFill>
                <a:latin typeface="+mj-lt"/>
              </a:defRPr>
            </a:lvl1pPr>
            <a:lvl2pPr marL="0" indent="0" algn="ctr">
              <a:buNone/>
              <a:defRPr sz="1250" baseline="0">
                <a:solidFill>
                  <a:schemeClr val="bg1"/>
                </a:solidFill>
              </a:defRPr>
            </a:lvl2pPr>
            <a:lvl3pPr algn="ctr">
              <a:buClr>
                <a:schemeClr val="accent1"/>
              </a:buClr>
              <a:defRPr lang="de-DE" sz="125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ctr">
              <a:defRPr lang="de-DE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algn="ctr">
              <a:defRPr lang="de-CH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 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1FB88D4-C034-4B3B-8B04-E6844C85AD6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0013" y="1173296"/>
            <a:ext cx="3496662" cy="4523956"/>
          </a:xfrm>
          <a:solidFill>
            <a:schemeClr val="accent6"/>
          </a:solidFill>
        </p:spPr>
        <p:txBody>
          <a:bodyPr lIns="216000" tIns="2268000" rIns="216000" bIns="108000"/>
          <a:lstStyle>
            <a:lvl1pPr algn="ctr">
              <a:lnSpc>
                <a:spcPct val="100000"/>
              </a:lnSpc>
              <a:defRPr lang="de-DE" sz="2600" b="1" kern="1200" cap="all" spc="0" baseline="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0" indent="0" algn="ctr">
              <a:buNone/>
              <a:defRPr sz="1250" baseline="0">
                <a:solidFill>
                  <a:schemeClr val="bg1"/>
                </a:solidFill>
              </a:defRPr>
            </a:lvl2pPr>
            <a:lvl3pPr algn="ctr">
              <a:buClr>
                <a:schemeClr val="accent2"/>
              </a:buClr>
              <a:defRPr lang="de-DE" sz="125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ctr">
              <a:defRPr lang="de-DE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algn="ctr">
              <a:defRPr lang="de-CH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Pct val="170000"/>
              <a:buFontTx/>
              <a:buNone/>
            </a:pPr>
            <a:r>
              <a:rPr lang="de-DE" dirty="0"/>
              <a:t>Erste ebene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 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0A0E39AA-789D-4BDC-AA99-F3C9B7A51AF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45570" y="1173296"/>
            <a:ext cx="3496662" cy="4523956"/>
          </a:xfrm>
          <a:solidFill>
            <a:schemeClr val="accent6"/>
          </a:solidFill>
        </p:spPr>
        <p:txBody>
          <a:bodyPr lIns="216000" tIns="2268000" rIns="216000" bIns="108000"/>
          <a:lstStyle>
            <a:lvl1pPr algn="ctr">
              <a:lnSpc>
                <a:spcPct val="100000"/>
              </a:lnSpc>
              <a:defRPr lang="de-DE" sz="2600" b="1" kern="1200" cap="all" spc="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ctr">
              <a:buNone/>
              <a:defRPr sz="1250" baseline="0">
                <a:solidFill>
                  <a:schemeClr val="bg1"/>
                </a:solidFill>
              </a:defRPr>
            </a:lvl2pPr>
            <a:lvl3pPr algn="ctr">
              <a:buClr>
                <a:schemeClr val="bg1"/>
              </a:buClr>
              <a:defRPr lang="de-DE" sz="1250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ctr">
              <a:defRPr lang="de-DE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algn="ctr">
              <a:defRPr lang="de-CH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Pct val="170000"/>
              <a:buFontTx/>
              <a:buNone/>
            </a:pPr>
            <a:r>
              <a:rPr lang="de-DE" dirty="0"/>
              <a:t>Erste ebene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 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F2BA5D-7259-4F9B-AE61-4F55E1F76D6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773461" y="6355756"/>
            <a:ext cx="745299" cy="191788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88812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28145" y="714234"/>
            <a:ext cx="4068529" cy="976456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7428147" y="2384884"/>
            <a:ext cx="4068528" cy="3574481"/>
          </a:xfrm>
        </p:spPr>
        <p:txBody>
          <a:bodyPr anchor="b"/>
          <a:lstStyle>
            <a:lvl1pPr>
              <a:lnSpc>
                <a:spcPct val="110000"/>
              </a:lnSpc>
              <a:defRPr sz="1800"/>
            </a:lvl1pPr>
            <a:lvl2pPr marL="0" indent="0">
              <a:lnSpc>
                <a:spcPct val="110000"/>
              </a:lnSpc>
              <a:buNone/>
              <a:defRPr sz="1800" cap="all" baseline="0">
                <a:latin typeface="+mj-lt"/>
              </a:defRPr>
            </a:lvl2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CH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83441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20688"/>
            <a:ext cx="10911903" cy="1070002"/>
          </a:xfrm>
        </p:spPr>
        <p:txBody>
          <a:bodyPr/>
          <a:lstStyle>
            <a:lvl1pPr>
              <a:defRPr sz="3800" b="1" spc="700" baseline="0">
                <a:solidFill>
                  <a:schemeClr val="accent1"/>
                </a:solidFill>
                <a:latin typeface="Josefin Slab" panose="02000000000000000000" pitchFamily="2" charset="0"/>
              </a:defRPr>
            </a:lvl1pPr>
          </a:lstStyle>
          <a:p>
            <a:r>
              <a:rPr lang="de-CH" dirty="0"/>
              <a:t>Table </a:t>
            </a:r>
            <a:r>
              <a:rPr lang="de-CH" dirty="0" err="1"/>
              <a:t>of</a:t>
            </a:r>
            <a:r>
              <a:rPr lang="de-CH" dirty="0"/>
              <a:t> Content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B01774FE-8235-4F9B-B57E-B335D812BF9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603428" y="1952836"/>
            <a:ext cx="4895850" cy="4032448"/>
          </a:xfrm>
        </p:spPr>
        <p:txBody>
          <a:bodyPr/>
          <a:lstStyle>
            <a:lvl1pPr marL="514350" indent="-514350">
              <a:lnSpc>
                <a:spcPct val="100000"/>
              </a:lnSpc>
              <a:buSzPct val="100000"/>
              <a:buAutoNum type="arabicPeriod"/>
              <a:defRPr sz="2400" b="0" cap="all" spc="150" baseline="0">
                <a:latin typeface="+mn-lt"/>
              </a:defRPr>
            </a:lvl1pPr>
            <a:lvl2pPr marL="514800" indent="0">
              <a:buClr>
                <a:schemeClr val="bg1"/>
              </a:buClr>
              <a:buSzPct val="100000"/>
              <a:buFont typeface="+mj-lt"/>
              <a:buAutoNum type="arabicPeriod"/>
              <a:defRPr>
                <a:latin typeface="+mn-lt"/>
              </a:defRPr>
            </a:lvl2pPr>
            <a:lvl3pPr marL="514800" indent="0">
              <a:buFontTx/>
              <a:buNone/>
              <a:defRPr>
                <a:latin typeface="+mn-lt"/>
              </a:defRPr>
            </a:lvl3pPr>
            <a:lvl4pPr marL="514800" indent="-514800">
              <a:buClr>
                <a:schemeClr val="accent2"/>
              </a:buClr>
              <a:defRPr sz="2400" cap="all" baseline="0">
                <a:latin typeface="+mn-lt"/>
              </a:defRPr>
            </a:lvl4pPr>
            <a:lvl5pPr>
              <a:buClr>
                <a:schemeClr val="bg1"/>
              </a:buClr>
              <a:buFont typeface="Courier New" panose="02070309020205020404" pitchFamily="49" charset="0"/>
              <a:buChar char="o"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de-DE"/>
              <a:t>Titel mit Aufzählung</a:t>
            </a:r>
          </a:p>
          <a:p>
            <a:pPr lvl="1"/>
            <a:r>
              <a:rPr lang="de-DE"/>
              <a:t> Untertitel mit Aufzählung</a:t>
            </a:r>
          </a:p>
          <a:p>
            <a:pPr lvl="2"/>
            <a:r>
              <a:rPr lang="de-DE"/>
              <a:t>Untertitel ohne Aufzählung</a:t>
            </a:r>
          </a:p>
          <a:p>
            <a:pPr lvl="3"/>
            <a:r>
              <a:rPr lang="de-DE"/>
              <a:t>Titel mit Aufzählungszeichen</a:t>
            </a:r>
          </a:p>
          <a:p>
            <a:pPr lvl="4"/>
            <a:r>
              <a:rPr lang="de-DE"/>
              <a:t> Untertitel mit Aufzählungszeichen</a:t>
            </a:r>
          </a:p>
          <a:p>
            <a:pPr lvl="1"/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2540ADE5-EA28-45B2-ABC8-7A48B14CFF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773461" y="6355756"/>
            <a:ext cx="745299" cy="191788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0BEB15A-0DA2-469F-92C4-9C8B2287138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469833" y="1945493"/>
            <a:ext cx="4895850" cy="4039791"/>
          </a:xfrm>
        </p:spPr>
        <p:txBody>
          <a:bodyPr/>
          <a:lstStyle>
            <a:lvl1pPr marL="514350" indent="-514350">
              <a:lnSpc>
                <a:spcPct val="100000"/>
              </a:lnSpc>
              <a:buSzPct val="100000"/>
              <a:buAutoNum type="arabicPeriod"/>
              <a:defRPr sz="2400" b="0" cap="all" spc="150" baseline="0">
                <a:latin typeface="+mn-lt"/>
              </a:defRPr>
            </a:lvl1pPr>
            <a:lvl2pPr marL="514800" indent="0">
              <a:buClr>
                <a:schemeClr val="bg1"/>
              </a:buClr>
              <a:buSzPct val="100000"/>
              <a:buFont typeface="+mj-lt"/>
              <a:buAutoNum type="arabicPeriod"/>
              <a:defRPr>
                <a:latin typeface="+mn-lt"/>
              </a:defRPr>
            </a:lvl2pPr>
            <a:lvl3pPr marL="514800" indent="0">
              <a:buFontTx/>
              <a:buNone/>
              <a:defRPr>
                <a:latin typeface="+mn-lt"/>
              </a:defRPr>
            </a:lvl3pPr>
            <a:lvl4pPr marL="514800" indent="-514800">
              <a:buClr>
                <a:schemeClr val="accent2"/>
              </a:buClr>
              <a:defRPr sz="2400" cap="all" baseline="0">
                <a:latin typeface="+mn-lt"/>
              </a:defRPr>
            </a:lvl4pPr>
            <a:lvl5pPr>
              <a:buClr>
                <a:schemeClr val="bg1"/>
              </a:buClr>
              <a:buFont typeface="Courier New" panose="02070309020205020404" pitchFamily="49" charset="0"/>
              <a:buChar char="o"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Titel mit Aufzählung</a:t>
            </a:r>
          </a:p>
          <a:p>
            <a:pPr lvl="1"/>
            <a:r>
              <a:rPr lang="de-DE" dirty="0"/>
              <a:t> Untertitel mit Aufzählung</a:t>
            </a:r>
          </a:p>
          <a:p>
            <a:pPr lvl="2"/>
            <a:r>
              <a:rPr lang="de-DE" dirty="0"/>
              <a:t>Untertitel ohne Aufzählung</a:t>
            </a:r>
          </a:p>
          <a:p>
            <a:pPr lvl="3"/>
            <a:r>
              <a:rPr lang="de-DE" dirty="0"/>
              <a:t>Titel mit Aufzählungszeichen</a:t>
            </a:r>
          </a:p>
          <a:p>
            <a:pPr lvl="4"/>
            <a:r>
              <a:rPr lang="de-DE" dirty="0"/>
              <a:t> Untertitel mit Aufzählungszeichen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46789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upttitel mit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2pPr>
              <a:buClr>
                <a:schemeClr val="accent1"/>
              </a:buClr>
              <a:defRPr>
                <a:latin typeface="+mn-lt"/>
              </a:defRPr>
            </a:lvl2pPr>
            <a:lvl3pPr marL="0" indent="0">
              <a:buFont typeface="Courier New" panose="02070309020205020404" pitchFamily="49" charset="0"/>
              <a:buChar char="o"/>
              <a:defRPr spc="50" baseline="0">
                <a:solidFill>
                  <a:schemeClr val="bg1"/>
                </a:solidFill>
                <a:latin typeface="+mn-lt"/>
              </a:defRPr>
            </a:lvl3pPr>
            <a:lvl4pPr marL="0" indent="0">
              <a:buClr>
                <a:schemeClr val="accent2"/>
              </a:buClr>
              <a:buFont typeface="Courier New" panose="02070309020205020404" pitchFamily="49" charset="0"/>
              <a:buChar char="o"/>
              <a:defRPr sz="1600" cap="none" spc="20" baseline="0">
                <a:latin typeface="+mn-lt"/>
              </a:defRPr>
            </a:lvl4pPr>
            <a:lvl5pPr>
              <a:defRPr>
                <a:latin typeface="+mn-lt"/>
              </a:defRPr>
            </a:lvl5pPr>
            <a:lvl7pPr>
              <a:defRPr/>
            </a:lvl7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 Dritte Ebene</a:t>
            </a:r>
          </a:p>
          <a:p>
            <a:pPr lvl="3"/>
            <a:r>
              <a:rPr lang="de-DE" dirty="0"/>
              <a:t> 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  <a:endParaRPr lang="de-CH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4864A6D-FA57-49D0-B561-7491597400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5074" y="620688"/>
            <a:ext cx="10264204" cy="1070002"/>
          </a:xfrm>
        </p:spPr>
        <p:txBody>
          <a:bodyPr/>
          <a:lstStyle>
            <a:lvl1pPr marL="0" indent="0">
              <a:buFontTx/>
              <a:buNone/>
              <a:defRPr sz="3800" b="1" spc="700" baseline="0">
                <a:solidFill>
                  <a:schemeClr val="accent1"/>
                </a:solidFill>
                <a:latin typeface="Josefin Slab" panose="02000000000000000000" pitchFamily="2" charset="0"/>
              </a:defRPr>
            </a:lvl1pPr>
          </a:lstStyle>
          <a:p>
            <a:r>
              <a:rPr lang="de-CH" dirty="0"/>
              <a:t>Kapiteltitel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4E0A29-A141-498D-A04B-785049F3C8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773461" y="6355756"/>
            <a:ext cx="745299" cy="191788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7957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upttitel mit Inhal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04864A6D-FA57-49D0-B561-7491597400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5074" y="620688"/>
            <a:ext cx="10264204" cy="1070002"/>
          </a:xfrm>
        </p:spPr>
        <p:txBody>
          <a:bodyPr/>
          <a:lstStyle>
            <a:lvl1pPr marL="0" indent="0">
              <a:buFontTx/>
              <a:buNone/>
              <a:defRPr sz="3800" b="1" spc="700" baseline="0">
                <a:solidFill>
                  <a:schemeClr val="accent2"/>
                </a:solidFill>
                <a:latin typeface="Josefin Slab" panose="02000000000000000000" pitchFamily="2" charset="0"/>
              </a:defRPr>
            </a:lvl1pPr>
          </a:lstStyle>
          <a:p>
            <a:r>
              <a:rPr lang="de-CH" dirty="0"/>
              <a:t>Kapiteltitel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8059B9-DB4B-41F0-92B6-CD81D98C4C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773461" y="6355756"/>
            <a:ext cx="745299" cy="191788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E259172-0ACA-4AB7-A9DE-A2E858131D9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35075" y="1773238"/>
            <a:ext cx="10261600" cy="4176042"/>
          </a:xfrm>
        </p:spPr>
        <p:txBody>
          <a:bodyPr/>
          <a:lstStyle>
            <a:lvl2pPr>
              <a:buClr>
                <a:schemeClr val="accent1"/>
              </a:buClr>
              <a:defRPr>
                <a:latin typeface="+mn-lt"/>
              </a:defRPr>
            </a:lvl2pPr>
            <a:lvl3pPr marL="0" indent="0">
              <a:buFont typeface="Courier New" panose="02070309020205020404" pitchFamily="49" charset="0"/>
              <a:buChar char="o"/>
              <a:defRPr spc="50" baseline="0">
                <a:solidFill>
                  <a:schemeClr val="bg1"/>
                </a:solidFill>
                <a:latin typeface="+mn-lt"/>
              </a:defRPr>
            </a:lvl3pPr>
            <a:lvl4pPr marL="0" indent="0">
              <a:buClr>
                <a:schemeClr val="accent2"/>
              </a:buClr>
              <a:buFont typeface="Courier New" panose="02070309020205020404" pitchFamily="49" charset="0"/>
              <a:buChar char="o"/>
              <a:defRPr sz="1600" cap="none" spc="20" baseline="0">
                <a:latin typeface="+mn-lt"/>
              </a:defRPr>
            </a:lvl4pPr>
            <a:lvl5pPr>
              <a:defRPr>
                <a:latin typeface="+mn-lt"/>
              </a:defRPr>
            </a:lvl5pPr>
            <a:lvl7pPr>
              <a:defRPr/>
            </a:lvl7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 Dritte Ebene</a:t>
            </a:r>
          </a:p>
          <a:p>
            <a:pPr lvl="3"/>
            <a:r>
              <a:rPr lang="de-DE" dirty="0"/>
              <a:t> 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5379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upttitel Folie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accent3"/>
                </a:solidFill>
                <a:latin typeface="Montserrat SemiBold" panose="00000700000000000000" pitchFamily="50" charset="0"/>
              </a:defRPr>
            </a:lvl2pPr>
            <a:lvl3pPr marL="539750" indent="0">
              <a:buFontTx/>
              <a:buNone/>
              <a:defRPr spc="50" baseline="0">
                <a:solidFill>
                  <a:schemeClr val="accent3"/>
                </a:solidFill>
              </a:defRPr>
            </a:lvl3pPr>
            <a:lvl4pPr marL="0" indent="0">
              <a:buNone/>
              <a:defRPr sz="2400" cap="all" spc="20" baseline="0">
                <a:solidFill>
                  <a:schemeClr val="accent3"/>
                </a:solidFill>
                <a:latin typeface="Montserrat Medium" panose="00000600000000000000" pitchFamily="50" charset="0"/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 für Überschriften Medium 24 </a:t>
            </a:r>
            <a:r>
              <a:rPr lang="de-DE" dirty="0" err="1"/>
              <a:t>pt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4864A6D-FA57-49D0-B561-7491597400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5074" y="620688"/>
            <a:ext cx="10264204" cy="1070002"/>
          </a:xfrm>
        </p:spPr>
        <p:txBody>
          <a:bodyPr/>
          <a:lstStyle>
            <a:lvl1pPr marL="0" indent="0">
              <a:buFontTx/>
              <a:buNone/>
              <a:defRPr sz="3800" b="1" spc="700" baseline="0">
                <a:solidFill>
                  <a:schemeClr val="accent3"/>
                </a:solidFill>
                <a:latin typeface="Josefin Slab" panose="02000000000000000000" pitchFamily="2" charset="0"/>
              </a:defRPr>
            </a:lvl1pPr>
          </a:lstStyle>
          <a:p>
            <a:r>
              <a:rPr lang="de-CH" dirty="0"/>
              <a:t>Kapiteltitel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AA353F-2A22-43FD-96A6-C32E208452E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773461" y="6355756"/>
            <a:ext cx="745299" cy="1917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328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upttitelmit zwei Inh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20688"/>
            <a:ext cx="10911903" cy="1070002"/>
          </a:xfrm>
        </p:spPr>
        <p:txBody>
          <a:bodyPr/>
          <a:lstStyle>
            <a:lvl1pPr>
              <a:defRPr sz="3800" b="1" spc="700" baseline="0">
                <a:solidFill>
                  <a:schemeClr val="accent1"/>
                </a:solidFill>
                <a:latin typeface="Josefin Slab" panose="02000000000000000000" pitchFamily="2" charset="0"/>
              </a:defRPr>
            </a:lvl1pPr>
          </a:lstStyle>
          <a:p>
            <a:r>
              <a:rPr lang="de-CH" dirty="0"/>
              <a:t>Kapiteltitel hinzufügen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487488" y="1952836"/>
            <a:ext cx="4895850" cy="4032448"/>
          </a:xfrm>
        </p:spPr>
        <p:txBody>
          <a:bodyPr/>
          <a:lstStyle>
            <a:lvl1pPr>
              <a:lnSpc>
                <a:spcPct val="100000"/>
              </a:lnSpc>
              <a:defRPr sz="2600" b="0" cap="all" spc="150" baseline="0">
                <a:latin typeface="+mn-lt"/>
              </a:defRPr>
            </a:lvl1pPr>
            <a:lvl2pPr marL="0" indent="0">
              <a:buFontTx/>
              <a:buNone/>
              <a:defRPr/>
            </a:lvl2pPr>
            <a:lvl5pPr marL="284400" indent="-270000">
              <a:buClr>
                <a:schemeClr val="accent2"/>
              </a:buClr>
              <a:buFont typeface="Courier New" panose="02070309020205020404" pitchFamily="49" charset="0"/>
              <a:buChar char="o"/>
              <a:defRPr>
                <a:solidFill>
                  <a:schemeClr val="bg1"/>
                </a:solidFill>
              </a:defRPr>
            </a:lvl5pPr>
            <a:lvl7pPr>
              <a:defRPr/>
            </a:lvl7pPr>
            <a:lvl8pPr marL="540000">
              <a:defRPr sz="1600" cap="none" baseline="0">
                <a:solidFill>
                  <a:schemeClr val="accent2"/>
                </a:solidFill>
              </a:defRPr>
            </a:lvl8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B01774FE-8235-4F9B-B57E-B335D812BF9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603428" y="1952836"/>
            <a:ext cx="4895850" cy="4032448"/>
          </a:xfrm>
        </p:spPr>
        <p:txBody>
          <a:bodyPr/>
          <a:lstStyle>
            <a:lvl1pPr>
              <a:lnSpc>
                <a:spcPct val="100000"/>
              </a:lnSpc>
              <a:defRPr sz="2600" b="0" cap="all" spc="150" baseline="0">
                <a:latin typeface="+mn-lt"/>
              </a:defRPr>
            </a:lvl1pPr>
            <a:lvl2pPr marL="0" indent="0">
              <a:buFontTx/>
              <a:buNone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2540ADE5-EA28-45B2-ABC8-7A48B14CFF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773461" y="6355756"/>
            <a:ext cx="745299" cy="191788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694293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boxen far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5325" y="540000"/>
            <a:ext cx="10801350" cy="41051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CH" dirty="0"/>
              <a:t>Hier kann ein Titel Stehen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91127" y="1173296"/>
            <a:ext cx="3496662" cy="4523956"/>
          </a:xfrm>
          <a:solidFill>
            <a:schemeClr val="accent1"/>
          </a:solidFill>
        </p:spPr>
        <p:txBody>
          <a:bodyPr lIns="216000" tIns="684000" rIns="216000" bIns="108000"/>
          <a:lstStyle>
            <a:lvl1pPr algn="ctr">
              <a:lnSpc>
                <a:spcPct val="100000"/>
              </a:lnSpc>
              <a:defRPr sz="2600" b="1" cap="all" spc="220" baseline="0">
                <a:solidFill>
                  <a:schemeClr val="accent3"/>
                </a:solidFill>
                <a:latin typeface="Josefin Slab" panose="02000000000000000000" pitchFamily="2" charset="0"/>
              </a:defRPr>
            </a:lvl1pPr>
            <a:lvl2pPr marL="0" indent="0" algn="ctr">
              <a:buNone/>
              <a:defRPr sz="1250" baseline="0">
                <a:solidFill>
                  <a:schemeClr val="accent3"/>
                </a:solidFill>
              </a:defRPr>
            </a:lvl2pPr>
            <a:lvl3pPr algn="ctr">
              <a:defRPr lang="de-DE" sz="1250" kern="1200" baseline="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algn="ctr">
              <a:defRPr lang="de-DE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algn="ctr">
              <a:defRPr lang="de-CH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 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1FB88D4-C034-4B3B-8B04-E6844C85AD6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0013" y="1173296"/>
            <a:ext cx="3496662" cy="4523956"/>
          </a:xfrm>
          <a:solidFill>
            <a:schemeClr val="accent2"/>
          </a:solidFill>
        </p:spPr>
        <p:txBody>
          <a:bodyPr lIns="216000" tIns="684000" rIns="216000" bIns="108000"/>
          <a:lstStyle>
            <a:lvl1pPr algn="ctr">
              <a:lnSpc>
                <a:spcPct val="100000"/>
              </a:lnSpc>
              <a:defRPr sz="2600" b="1" cap="all" spc="220" baseline="0">
                <a:solidFill>
                  <a:schemeClr val="accent3"/>
                </a:solidFill>
                <a:latin typeface="Josefin Slab" panose="02000000000000000000" pitchFamily="2" charset="0"/>
              </a:defRPr>
            </a:lvl1pPr>
            <a:lvl2pPr marL="0" indent="0" algn="ctr">
              <a:buNone/>
              <a:defRPr sz="1250" baseline="0">
                <a:solidFill>
                  <a:schemeClr val="accent3"/>
                </a:solidFill>
              </a:defRPr>
            </a:lvl2pPr>
            <a:lvl3pPr algn="ctr">
              <a:defRPr lang="de-DE" sz="1250" kern="1200" baseline="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algn="ctr">
              <a:defRPr lang="de-DE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algn="ctr">
              <a:defRPr lang="de-CH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 dirty="0" err="1"/>
              <a:t>Ersteebene</a:t>
            </a:r>
            <a:endParaRPr lang="de-DE" dirty="0"/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 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0A0E39AA-789D-4BDC-AA99-F3C9B7A51AF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45570" y="1173296"/>
            <a:ext cx="3496662" cy="4523956"/>
          </a:xfrm>
          <a:solidFill>
            <a:schemeClr val="bg1"/>
          </a:solidFill>
        </p:spPr>
        <p:txBody>
          <a:bodyPr lIns="216000" tIns="684000" rIns="216000" bIns="108000"/>
          <a:lstStyle>
            <a:lvl1pPr algn="ctr">
              <a:lnSpc>
                <a:spcPct val="100000"/>
              </a:lnSpc>
              <a:defRPr sz="2600" b="1" cap="all" spc="220" baseline="0">
                <a:solidFill>
                  <a:schemeClr val="accent3"/>
                </a:solidFill>
                <a:latin typeface="Josefin Slab" panose="02000000000000000000" pitchFamily="2" charset="0"/>
              </a:defRPr>
            </a:lvl1pPr>
            <a:lvl2pPr marL="0" indent="0" algn="ctr">
              <a:buNone/>
              <a:defRPr sz="1250" baseline="0">
                <a:solidFill>
                  <a:schemeClr val="accent3"/>
                </a:solidFill>
              </a:defRPr>
            </a:lvl2pPr>
            <a:lvl3pPr algn="ctr">
              <a:buClr>
                <a:schemeClr val="accent1"/>
              </a:buClr>
              <a:defRPr lang="de-DE" sz="1250" kern="1200" baseline="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algn="ctr">
              <a:defRPr lang="de-DE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algn="ctr">
              <a:defRPr lang="de-CH" sz="125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 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9691C5-B832-45F2-877E-0C1FA019A8E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773461" y="6355756"/>
            <a:ext cx="745299" cy="191788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61185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95325" y="714234"/>
            <a:ext cx="10801350" cy="9764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35075" y="1773238"/>
            <a:ext cx="10261600" cy="4176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 dirty="0"/>
              <a:t>Textmasterformat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  <a:p>
            <a:pPr lvl="5"/>
            <a:r>
              <a:rPr lang="de-CH" noProof="0" dirty="0"/>
              <a:t>Sechste Ebene</a:t>
            </a:r>
          </a:p>
          <a:p>
            <a:pPr lvl="6"/>
            <a:r>
              <a:rPr lang="de-CH" noProof="0" dirty="0"/>
              <a:t>Siebte Ebene</a:t>
            </a:r>
          </a:p>
          <a:p>
            <a:pPr lvl="7"/>
            <a:r>
              <a:rPr lang="de-CH" noProof="0" dirty="0"/>
              <a:t>Achte Ebene</a:t>
            </a:r>
          </a:p>
          <a:p>
            <a:pPr lvl="6"/>
            <a:endParaRPr lang="de-CH" noProof="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1126706-F82E-4003-B37F-DDFD46B67EBD}"/>
              </a:ext>
            </a:extLst>
          </p:cNvPr>
          <p:cNvSpPr txBox="1"/>
          <p:nvPr userDrawn="1"/>
        </p:nvSpPr>
        <p:spPr>
          <a:xfrm rot="16200000">
            <a:off x="10704556" y="5198840"/>
            <a:ext cx="321297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600" spc="40" baseline="0" dirty="0">
                <a:solidFill>
                  <a:schemeClr val="bg1">
                    <a:lumMod val="75000"/>
                  </a:schemeClr>
                </a:solidFill>
              </a:rPr>
              <a:t>Erstellt durch Vorlagenbauer.ch</a:t>
            </a:r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527A3A1D-D447-42C0-89BF-E8CF803B8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3461" y="6355756"/>
            <a:ext cx="745299" cy="191788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‹#›</a:t>
            </a:fld>
            <a:endParaRPr lang="de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6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58" r:id="rId2"/>
    <p:sldLayoutId id="2147483667" r:id="rId3"/>
    <p:sldLayoutId id="2147483703" r:id="rId4"/>
    <p:sldLayoutId id="2147483659" r:id="rId5"/>
    <p:sldLayoutId id="2147483676" r:id="rId6"/>
    <p:sldLayoutId id="2147483677" r:id="rId7"/>
    <p:sldLayoutId id="2147483669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675" r:id="rId15"/>
    <p:sldLayoutId id="2147483671" r:id="rId16"/>
    <p:sldLayoutId id="2147483679" r:id="rId17"/>
    <p:sldLayoutId id="2147483680" r:id="rId18"/>
    <p:sldLayoutId id="2147483672" r:id="rId19"/>
    <p:sldLayoutId id="2147483673" r:id="rId20"/>
    <p:sldLayoutId id="2147483681" r:id="rId21"/>
    <p:sldLayoutId id="2147483663" r:id="rId22"/>
    <p:sldLayoutId id="2147483664" r:id="rId23"/>
  </p:sldLayoutIdLst>
  <p:hf sldNum="0" hdr="0" ftr="0"/>
  <p:txStyles>
    <p:titleStyle>
      <a:lvl1pPr algn="l" defTabSz="539750" rtl="0" eaLnBrk="1" latinLnBrk="0" hangingPunct="1">
        <a:lnSpc>
          <a:spcPct val="100000"/>
        </a:lnSpc>
        <a:spcBef>
          <a:spcPct val="0"/>
        </a:spcBef>
        <a:buNone/>
        <a:tabLst/>
        <a:defRPr sz="2800" b="1" kern="1200" cap="all" spc="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5000"/>
        </a:lnSpc>
        <a:spcBef>
          <a:spcPts val="0"/>
        </a:spcBef>
        <a:buClr>
          <a:schemeClr val="accent2"/>
        </a:buClr>
        <a:buSzPct val="170000"/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45000"/>
        </a:lnSpc>
        <a:spcBef>
          <a:spcPts val="0"/>
        </a:spcBef>
        <a:buClr>
          <a:schemeClr val="accent2"/>
        </a:buClr>
        <a:buSzPct val="170000"/>
        <a:buFont typeface="Courier New" panose="02070309020205020404" pitchFamily="49" charset="0"/>
        <a:buChar char="o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268288" indent="-268288" algn="l" defTabSz="914400" rtl="0" eaLnBrk="1" latinLnBrk="0" hangingPunct="1">
        <a:lnSpc>
          <a:spcPct val="145000"/>
        </a:lnSpc>
        <a:spcBef>
          <a:spcPts val="0"/>
        </a:spcBef>
        <a:buClr>
          <a:schemeClr val="bg1"/>
        </a:buClr>
        <a:buSzPct val="170000"/>
        <a:buFont typeface="Courier New" panose="02070309020205020404" pitchFamily="49" charset="0"/>
        <a:buChar char="o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285750" indent="-285750" algn="l" defTabSz="914400" rtl="0" eaLnBrk="1" latinLnBrk="0" hangingPunct="1">
        <a:lnSpc>
          <a:spcPct val="145000"/>
        </a:lnSpc>
        <a:spcBef>
          <a:spcPts val="0"/>
        </a:spcBef>
        <a:buClr>
          <a:schemeClr val="accent1"/>
        </a:buClr>
        <a:buSzPct val="170000"/>
        <a:buFont typeface="Courier New" panose="02070309020205020404" pitchFamily="49" charset="0"/>
        <a:buChar char="o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540000" indent="0" algn="l" defTabSz="914400" rtl="0" eaLnBrk="1" latinLnBrk="0" hangingPunct="1">
        <a:lnSpc>
          <a:spcPct val="145000"/>
        </a:lnSpc>
        <a:spcBef>
          <a:spcPts val="0"/>
        </a:spcBef>
        <a:buClrTx/>
        <a:buSzPct val="170000"/>
        <a:buFontTx/>
        <a:buNone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5400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5400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 cap="all" baseline="0">
          <a:solidFill>
            <a:schemeClr val="bg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1117" userDrawn="1">
          <p15:clr>
            <a:srgbClr val="F26B43"/>
          </p15:clr>
        </p15:guide>
        <p15:guide id="8" pos="77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alphaModFix amt="4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95325" y="714234"/>
            <a:ext cx="10801350" cy="9764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35075" y="1773238"/>
            <a:ext cx="10261600" cy="4176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 dirty="0"/>
              <a:t>Textmasterformat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  <a:p>
            <a:pPr lvl="5"/>
            <a:r>
              <a:rPr lang="de-CH" noProof="0" dirty="0"/>
              <a:t>Sechste Ebene</a:t>
            </a:r>
          </a:p>
          <a:p>
            <a:pPr lvl="6"/>
            <a:r>
              <a:rPr lang="de-CH" noProof="0" dirty="0"/>
              <a:t>Siebte Ebene</a:t>
            </a:r>
          </a:p>
          <a:p>
            <a:pPr lvl="7"/>
            <a:r>
              <a:rPr lang="de-CH" noProof="0" dirty="0"/>
              <a:t>Achte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773461" y="6355756"/>
            <a:ext cx="745299" cy="19178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100">
                <a:solidFill>
                  <a:schemeClr val="accent3"/>
                </a:solidFill>
                <a:latin typeface="Montserrat Medium" panose="00000600000000000000" pitchFamily="50" charset="0"/>
              </a:defRPr>
            </a:lvl1pPr>
          </a:lstStyle>
          <a:p>
            <a:fld id="{442AD375-037F-43D0-B059-5172DA06796A}" type="slidenum">
              <a:rPr lang="de-CH" smtClean="0"/>
              <a:pPr/>
              <a:t>‹#›</a:t>
            </a:fld>
            <a:endParaRPr lang="de-CH" dirty="0">
              <a:solidFill>
                <a:schemeClr val="accent3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1126706-F82E-4003-B37F-DDFD46B67EBD}"/>
              </a:ext>
            </a:extLst>
          </p:cNvPr>
          <p:cNvSpPr txBox="1"/>
          <p:nvPr userDrawn="1"/>
        </p:nvSpPr>
        <p:spPr>
          <a:xfrm rot="16200000">
            <a:off x="10704556" y="5198840"/>
            <a:ext cx="321297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600" spc="40" baseline="0" dirty="0">
                <a:solidFill>
                  <a:schemeClr val="bg1">
                    <a:lumMod val="75000"/>
                  </a:schemeClr>
                </a:solidFill>
              </a:rPr>
              <a:t>Erstellt durch Vorlagenbauer.ch</a:t>
            </a:r>
          </a:p>
        </p:txBody>
      </p:sp>
    </p:spTree>
    <p:extLst>
      <p:ext uri="{BB962C8B-B14F-4D97-AF65-F5344CB8AC3E}">
        <p14:creationId xmlns:p14="http://schemas.microsoft.com/office/powerpoint/2010/main" val="976610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</p:sldLayoutIdLst>
  <p:hf sldNum="0" hdr="0" ftr="0"/>
  <p:txStyles>
    <p:titleStyle>
      <a:lvl1pPr algn="l" defTabSz="539750" rtl="0" eaLnBrk="1" latinLnBrk="0" hangingPunct="1">
        <a:lnSpc>
          <a:spcPct val="100000"/>
        </a:lnSpc>
        <a:spcBef>
          <a:spcPct val="0"/>
        </a:spcBef>
        <a:buNone/>
        <a:tabLst/>
        <a:defRPr sz="2800" b="1" kern="1200" cap="all" spc="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5000"/>
        </a:lnSpc>
        <a:spcBef>
          <a:spcPts val="0"/>
        </a:spcBef>
        <a:buClr>
          <a:schemeClr val="accent2"/>
        </a:buClr>
        <a:buSzPct val="170000"/>
        <a:buFontTx/>
        <a:buNone/>
        <a:defRPr sz="16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285750" indent="-285750" algn="l" defTabSz="914400" rtl="0" eaLnBrk="1" latinLnBrk="0" hangingPunct="1">
        <a:lnSpc>
          <a:spcPct val="145000"/>
        </a:lnSpc>
        <a:spcBef>
          <a:spcPts val="0"/>
        </a:spcBef>
        <a:buClr>
          <a:schemeClr val="accent2"/>
        </a:buClr>
        <a:buSzPct val="170000"/>
        <a:buFont typeface="Courier New" panose="02070309020205020404" pitchFamily="49" charset="0"/>
        <a:buChar char="o"/>
        <a:defRPr sz="16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285750" indent="-285750" algn="l" defTabSz="914400" rtl="0" eaLnBrk="1" latinLnBrk="0" hangingPunct="1">
        <a:lnSpc>
          <a:spcPct val="145000"/>
        </a:lnSpc>
        <a:spcBef>
          <a:spcPts val="0"/>
        </a:spcBef>
        <a:buClr>
          <a:schemeClr val="tx1"/>
        </a:buClr>
        <a:buSzPct val="170000"/>
        <a:buFont typeface="Courier New" panose="02070309020205020404" pitchFamily="49" charset="0"/>
        <a:buChar char="o"/>
        <a:defRPr sz="16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285750" indent="-285750" algn="l" defTabSz="914400" rtl="0" eaLnBrk="1" latinLnBrk="0" hangingPunct="1">
        <a:lnSpc>
          <a:spcPct val="145000"/>
        </a:lnSpc>
        <a:spcBef>
          <a:spcPts val="0"/>
        </a:spcBef>
        <a:buClr>
          <a:schemeClr val="accent1"/>
        </a:buClr>
        <a:buSzPct val="170000"/>
        <a:buFont typeface="Courier New" panose="02070309020205020404" pitchFamily="49" charset="0"/>
        <a:buChar char="o"/>
        <a:defRPr sz="16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536575" indent="0" algn="l" defTabSz="914400" rtl="0" eaLnBrk="1" latinLnBrk="0" hangingPunct="1">
        <a:lnSpc>
          <a:spcPct val="145000"/>
        </a:lnSpc>
        <a:spcBef>
          <a:spcPts val="0"/>
        </a:spcBef>
        <a:buClrTx/>
        <a:buSzPct val="170000"/>
        <a:buFont typeface="Josefin Sans" pitchFamily="2" charset="0"/>
        <a:buNone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5400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5400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 cap="all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1117" userDrawn="1">
          <p15:clr>
            <a:srgbClr val="F26B43"/>
          </p15:clr>
        </p15:guide>
        <p15:guide id="8" pos="7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47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589E0-6B22-DA97-3ECA-B727F5210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B26872-E39C-A767-0A1F-301C4F843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de-DE" sz="2400" dirty="0"/>
              <a:t>Semester Gebühr 2024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de-DE" sz="2400" dirty="0"/>
              <a:t>Bezahlte Arbeitsstunden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de-CH" sz="24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BBE99B1-DC3F-BFC7-5CA3-50658E017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Benefit LAWE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35874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43741-34C2-B4F5-A129-2E7C02A0D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139CEB0-439C-AEFD-8CE0-84E1E0078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de-DE" sz="2400" dirty="0"/>
              <a:t>Mögliche Aufstockung per Sommer 2024?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de-DE" sz="2400" dirty="0"/>
              <a:t>6 Wochen Abwesenheit Herbst 2024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de-DE" sz="2400" dirty="0"/>
              <a:t>Mögliche Weiterbildung Anfangs 2025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de-CH" sz="24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469D85C-8E89-0513-7D29-11E4A077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Beschäftigungsgrad LAWE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94581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F7E829-D5E8-4555-BE02-EEEA64D6B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36B65D-BA21-46E8-BFAF-6DA8B369E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CH" b="1" dirty="0">
                <a:latin typeface="Montserrat SemiBold" panose="00000700000000000000" pitchFamily="50" charset="0"/>
              </a:rPr>
              <a:t>Unico Data AG</a:t>
            </a:r>
          </a:p>
          <a:p>
            <a:r>
              <a:rPr lang="de-CH" dirty="0"/>
              <a:t>Dorfmattweg 8a</a:t>
            </a:r>
          </a:p>
          <a:p>
            <a:r>
              <a:rPr lang="de-CH" dirty="0"/>
              <a:t>CH-3110 Münsingen</a:t>
            </a:r>
          </a:p>
          <a:p>
            <a:endParaRPr lang="de-CH" dirty="0"/>
          </a:p>
          <a:p>
            <a:r>
              <a:rPr lang="de-CH" dirty="0"/>
              <a:t>Telefon +41 31 720 20 30</a:t>
            </a:r>
          </a:p>
          <a:p>
            <a:r>
              <a:rPr lang="de-CH" dirty="0"/>
              <a:t>Fax +41 31 720 20 39</a:t>
            </a:r>
          </a:p>
          <a:p>
            <a:r>
              <a:rPr lang="de-CH" dirty="0"/>
              <a:t>info@unico.ch</a:t>
            </a:r>
          </a:p>
          <a:p>
            <a:endParaRPr lang="de-CH" dirty="0"/>
          </a:p>
          <a:p>
            <a:r>
              <a:rPr lang="de-CH" dirty="0"/>
              <a:t>www.unico.ch</a:t>
            </a:r>
          </a:p>
        </p:txBody>
      </p:sp>
    </p:spTree>
    <p:extLst>
      <p:ext uri="{BB962C8B-B14F-4D97-AF65-F5344CB8AC3E}">
        <p14:creationId xmlns:p14="http://schemas.microsoft.com/office/powerpoint/2010/main" val="710441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90E43-93BE-441C-B123-EC019DF4CF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Bachelor-Thesis LAWE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82DC76-46F5-415E-9883-BF9923F57B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Wo können wir den </a:t>
            </a:r>
            <a:r>
              <a:rPr lang="de-DE" dirty="0" err="1"/>
              <a:t>grössten</a:t>
            </a:r>
            <a:r>
              <a:rPr lang="de-DE" dirty="0"/>
              <a:t> Benefit für Unico in den Case-Daten finden?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D9980C-1082-447A-A870-2052BDB9D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L</a:t>
            </a:r>
            <a:r>
              <a:rPr lang="de-CH" dirty="0" err="1"/>
              <a:t>ars</a:t>
            </a:r>
            <a:r>
              <a:rPr lang="de-CH" dirty="0"/>
              <a:t> Wenger </a:t>
            </a:r>
          </a:p>
        </p:txBody>
      </p:sp>
    </p:spTree>
    <p:extLst>
      <p:ext uri="{BB962C8B-B14F-4D97-AF65-F5344CB8AC3E}">
        <p14:creationId xmlns:p14="http://schemas.microsoft.com/office/powerpoint/2010/main" val="735550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F39FF0-B337-4A3E-8E08-972FDB66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  <a:endParaRPr lang="de-CH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C049D14-F2F5-40C3-8198-A2B61E965314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469832" y="1945493"/>
            <a:ext cx="9810743" cy="4507843"/>
          </a:xfrm>
        </p:spPr>
        <p:txBody>
          <a:bodyPr/>
          <a:lstStyle/>
          <a:p>
            <a:pPr lvl="3"/>
            <a:r>
              <a:rPr lang="de-DE" dirty="0"/>
              <a:t>Was habe ich bis jetzt?</a:t>
            </a:r>
          </a:p>
          <a:p>
            <a:pPr lvl="3"/>
            <a:r>
              <a:rPr lang="de-DE" dirty="0"/>
              <a:t>Wo liegt das </a:t>
            </a:r>
            <a:r>
              <a:rPr lang="de-DE" dirty="0" err="1"/>
              <a:t>grösste</a:t>
            </a:r>
            <a:r>
              <a:rPr lang="de-DE" dirty="0"/>
              <a:t> Potenzial nachzuforschen?</a:t>
            </a:r>
          </a:p>
          <a:p>
            <a:pPr lvl="3"/>
            <a:r>
              <a:rPr lang="de-DE" dirty="0"/>
              <a:t>Benefit LAWE</a:t>
            </a:r>
          </a:p>
          <a:p>
            <a:pPr lvl="3"/>
            <a:r>
              <a:rPr lang="de-DE" dirty="0"/>
              <a:t>Beschäftigungsgrad LAWE</a:t>
            </a:r>
          </a:p>
        </p:txBody>
      </p:sp>
    </p:spTree>
    <p:extLst>
      <p:ext uri="{BB962C8B-B14F-4D97-AF65-F5344CB8AC3E}">
        <p14:creationId xmlns:p14="http://schemas.microsoft.com/office/powerpoint/2010/main" val="2755419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B394188-6EBC-488D-8286-83F82E9F0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de-DE" sz="2400" dirty="0"/>
              <a:t>Alle Cases von 01.01.2020 bis 01.02.2024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de-CH" sz="24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E53FA13-D4E6-480E-895E-9831EBD09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Case Daten</a:t>
            </a:r>
            <a:endParaRPr lang="de-CH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FD64D30-F5F0-55F2-A686-7B62465E3C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068472"/>
              </p:ext>
            </p:extLst>
          </p:nvPr>
        </p:nvGraphicFramePr>
        <p:xfrm>
          <a:off x="1235074" y="2494738"/>
          <a:ext cx="2412654" cy="1726348"/>
        </p:xfrm>
        <a:graphic>
          <a:graphicData uri="http://schemas.openxmlformats.org/drawingml/2006/table">
            <a:tbl>
              <a:tblPr/>
              <a:tblGrid>
                <a:gridCol w="1769422">
                  <a:extLst>
                    <a:ext uri="{9D8B030D-6E8A-4147-A177-3AD203B41FA5}">
                      <a16:colId xmlns:a16="http://schemas.microsoft.com/office/drawing/2014/main" val="2472301088"/>
                    </a:ext>
                  </a:extLst>
                </a:gridCol>
                <a:gridCol w="643232">
                  <a:extLst>
                    <a:ext uri="{9D8B030D-6E8A-4147-A177-3AD203B41FA5}">
                      <a16:colId xmlns:a16="http://schemas.microsoft.com/office/drawing/2014/main" val="1077013551"/>
                    </a:ext>
                  </a:extLst>
                </a:gridCol>
              </a:tblGrid>
              <a:tr h="33050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50">
                          <a:solidFill>
                            <a:srgbClr val="555555"/>
                          </a:solidFill>
                          <a:effectLst/>
                          <a:latin typeface="Helvetica Neue"/>
                        </a:rPr>
                        <a:t>Number of variables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50">
                          <a:solidFill>
                            <a:srgbClr val="555555"/>
                          </a:solidFill>
                          <a:effectLst/>
                          <a:latin typeface="Helvetica Neue"/>
                        </a:rPr>
                        <a:t>31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582000"/>
                  </a:ext>
                </a:extLst>
              </a:tr>
              <a:tr h="53266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50">
                          <a:solidFill>
                            <a:srgbClr val="555555"/>
                          </a:solidFill>
                          <a:effectLst/>
                          <a:latin typeface="Helvetica Neue"/>
                        </a:rPr>
                        <a:t>Number of observations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50">
                          <a:solidFill>
                            <a:srgbClr val="555555"/>
                          </a:solidFill>
                          <a:effectLst/>
                          <a:latin typeface="Helvetica Neue"/>
                        </a:rPr>
                        <a:t>51420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9874382"/>
                  </a:ext>
                </a:extLst>
              </a:tr>
              <a:tr h="53266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50">
                          <a:solidFill>
                            <a:srgbClr val="555555"/>
                          </a:solidFill>
                          <a:effectLst/>
                          <a:latin typeface="Helvetica Neue"/>
                        </a:rPr>
                        <a:t>Missing cells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50">
                          <a:solidFill>
                            <a:srgbClr val="555555"/>
                          </a:solidFill>
                          <a:effectLst/>
                          <a:latin typeface="Helvetica Neue"/>
                        </a:rPr>
                        <a:t>310336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50">
                          <a:solidFill>
                            <a:srgbClr val="555555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598018"/>
                  </a:ext>
                </a:extLst>
              </a:tr>
              <a:tr h="33050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50">
                          <a:solidFill>
                            <a:srgbClr val="555555"/>
                          </a:solidFill>
                          <a:effectLst/>
                          <a:latin typeface="Helvetica Neue"/>
                        </a:rPr>
                        <a:t>Missing cells (%)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050" dirty="0">
                          <a:solidFill>
                            <a:srgbClr val="555555"/>
                          </a:solidFill>
                          <a:effectLst/>
                          <a:latin typeface="Helvetica Neue"/>
                        </a:rPr>
                        <a:t>19.5%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80595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351F845-91E6-6023-6567-C97B94BC1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43" y="2494738"/>
            <a:ext cx="7423532" cy="40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94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09BC5-03CC-B26A-F859-C5F35F0FA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AF8F566-5157-9660-85AE-62766E9D3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de-DE" sz="2400" dirty="0"/>
              <a:t>Handle </a:t>
            </a:r>
            <a:r>
              <a:rPr lang="de-DE" sz="2400" dirty="0" err="1"/>
              <a:t>Outliers</a:t>
            </a:r>
            <a:endParaRPr lang="de-DE" sz="2400" dirty="0"/>
          </a:p>
          <a:p>
            <a:endParaRPr lang="de-DE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de-DE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de-CH" sz="24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0D6478-06A1-D942-8137-1501382B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Pre</a:t>
            </a:r>
            <a:r>
              <a:rPr lang="de-DE" dirty="0"/>
              <a:t>-Processing</a:t>
            </a:r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81958E-44B3-C2B7-F516-AF9CBC081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075" y="2574111"/>
            <a:ext cx="5002306" cy="30871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659912-9287-2CC0-9717-939801525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1715" y="2574111"/>
            <a:ext cx="5002306" cy="308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31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A5C24-03E6-A7E7-ADB3-BBED0616E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820C64-1776-AB47-6D8F-3E4412BA8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de-DE" sz="2400" dirty="0"/>
              <a:t>Handle </a:t>
            </a:r>
            <a:r>
              <a:rPr lang="de-DE" sz="2400" dirty="0" err="1"/>
              <a:t>Outliers</a:t>
            </a:r>
            <a:endParaRPr lang="de-DE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de-DE" sz="2400" dirty="0"/>
              <a:t>Handle </a:t>
            </a:r>
            <a:r>
              <a:rPr lang="de-DE" sz="2400" dirty="0" err="1"/>
              <a:t>NA‘s</a:t>
            </a:r>
            <a:endParaRPr lang="de-DE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de-DE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de-CH" sz="24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C92D8F-B02E-08A1-9163-794CCCC61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Pre</a:t>
            </a:r>
            <a:r>
              <a:rPr lang="de-DE" dirty="0"/>
              <a:t>-Processing</a:t>
            </a:r>
            <a:endParaRPr lang="de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C7471F-5A01-B12C-29AE-C1A5BD6BF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8832" y="2628020"/>
            <a:ext cx="6667843" cy="246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8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225CC-0EDC-B460-F241-CC8080070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5A92402-D27F-8006-01C8-EEA416BA1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de-DE" sz="2400" dirty="0"/>
              <a:t>Handle </a:t>
            </a:r>
            <a:r>
              <a:rPr lang="de-DE" sz="2400" dirty="0" err="1"/>
              <a:t>Outliers</a:t>
            </a:r>
            <a:endParaRPr lang="de-DE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de-DE" sz="2400" dirty="0"/>
              <a:t>Handle </a:t>
            </a:r>
            <a:r>
              <a:rPr lang="de-DE" sz="2400" dirty="0" err="1"/>
              <a:t>NA‘s</a:t>
            </a:r>
            <a:endParaRPr lang="de-DE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de-DE" sz="2400" dirty="0"/>
              <a:t>Generate Clusters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de-DE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de-CH" sz="24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DCE75CE-957A-2AB6-A032-8F279031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Pre</a:t>
            </a:r>
            <a:r>
              <a:rPr lang="de-DE" dirty="0"/>
              <a:t>-Processing</a:t>
            </a:r>
            <a:endParaRPr lang="de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4E6231-5C14-EF09-5017-E3DA59E77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8833" y="1803753"/>
            <a:ext cx="6667841" cy="411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62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2B05C-F39D-1B3D-FB7E-B41E90B23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90D45B7-9AA0-36BD-0D38-EB32B2E80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de-DE" sz="2400" cap="all" dirty="0"/>
              <a:t>Cluster </a:t>
            </a:r>
            <a:r>
              <a:rPr lang="de-DE" sz="2400" cap="all" dirty="0" err="1"/>
              <a:t>differences</a:t>
            </a:r>
            <a:endParaRPr lang="de-DE" sz="2400" cap="all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de-DE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de-CH" sz="24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E214E1C-CDEB-786F-F188-4144CBEA3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still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now</a:t>
            </a: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8C9DC-CB66-0717-1808-921505D1B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5422" y="2060847"/>
            <a:ext cx="6251252" cy="385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93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E92B-263B-9788-03D2-086440138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35FEFE7-DEA5-39F9-FF50-FD528463C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de-DE" sz="2400" cap="all" dirty="0"/>
              <a:t>Cluster </a:t>
            </a:r>
            <a:r>
              <a:rPr lang="de-DE" sz="2400" cap="all" dirty="0" err="1"/>
              <a:t>differences</a:t>
            </a:r>
            <a:endParaRPr lang="de-DE" sz="2400" cap="all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de-DE" sz="2400" cap="all" dirty="0"/>
              <a:t>Ex: Cluster 1 </a:t>
            </a:r>
            <a:r>
              <a:rPr lang="de-DE" sz="2400" cap="all" dirty="0" err="1"/>
              <a:t>vs</a:t>
            </a:r>
            <a:r>
              <a:rPr lang="de-DE" sz="2400" cap="all" dirty="0"/>
              <a:t> 6 </a:t>
            </a:r>
            <a:r>
              <a:rPr lang="de-DE" sz="2400" cap="all" dirty="0" err="1"/>
              <a:t>Hosted</a:t>
            </a:r>
            <a:r>
              <a:rPr lang="de-DE" sz="2400" cap="all" dirty="0"/>
              <a:t> Desktop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de-DE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de-CH" sz="24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D474FAC-ACD5-DF2E-16D0-0F5040B1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still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now</a:t>
            </a:r>
            <a:endParaRPr lang="de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5819FF-988C-F94C-7AF2-ECB89E8C9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66" y="2924944"/>
            <a:ext cx="5375920" cy="2687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74041D-3376-A00E-6255-11069A36CF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0756" y="2924944"/>
            <a:ext cx="5375919" cy="268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31384"/>
      </p:ext>
    </p:extLst>
  </p:cSld>
  <p:clrMapOvr>
    <a:masterClrMapping/>
  </p:clrMapOvr>
</p:sld>
</file>

<file path=ppt/theme/theme1.xml><?xml version="1.0" encoding="utf-8"?>
<a:theme xmlns:a="http://schemas.openxmlformats.org/drawingml/2006/main" name="Inhaltsverzeichnis">
  <a:themeElements>
    <a:clrScheme name="Unico">
      <a:dk1>
        <a:sysClr val="windowText" lastClr="000000"/>
      </a:dk1>
      <a:lt1>
        <a:sysClr val="window" lastClr="FFFFFF"/>
      </a:lt1>
      <a:dk2>
        <a:srgbClr val="4B4B4B"/>
      </a:dk2>
      <a:lt2>
        <a:srgbClr val="DDDEE0"/>
      </a:lt2>
      <a:accent1>
        <a:srgbClr val="63BC89"/>
      </a:accent1>
      <a:accent2>
        <a:srgbClr val="FFAB40"/>
      </a:accent2>
      <a:accent3>
        <a:srgbClr val="092029"/>
      </a:accent3>
      <a:accent4>
        <a:srgbClr val="378157"/>
      </a:accent4>
      <a:accent5>
        <a:srgbClr val="C06E00"/>
      </a:accent5>
      <a:accent6>
        <a:srgbClr val="071518"/>
      </a:accent6>
      <a:hlink>
        <a:srgbClr val="000000"/>
      </a:hlink>
      <a:folHlink>
        <a:srgbClr val="000000"/>
      </a:folHlink>
    </a:clrScheme>
    <a:fontScheme name="UNICO">
      <a:majorFont>
        <a:latin typeface="Josefin Slab"/>
        <a:ea typeface=""/>
        <a:cs typeface=""/>
      </a:majorFont>
      <a:minorFont>
        <a:latin typeface="Nunito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ojektmanagement Präsentation Kick-off" id="{F8A32581-4289-49C2-B544-5451801860DC}" vid="{F0D3D146-ACF9-403A-B15B-63CC826F7239}"/>
    </a:ext>
  </a:extLst>
</a:theme>
</file>

<file path=ppt/theme/theme2.xml><?xml version="1.0" encoding="utf-8"?>
<a:theme xmlns:a="http://schemas.openxmlformats.org/drawingml/2006/main" name="Unico hell">
  <a:themeElements>
    <a:clrScheme name="Unico">
      <a:dk1>
        <a:sysClr val="windowText" lastClr="000000"/>
      </a:dk1>
      <a:lt1>
        <a:sysClr val="window" lastClr="FFFFFF"/>
      </a:lt1>
      <a:dk2>
        <a:srgbClr val="4B4B4B"/>
      </a:dk2>
      <a:lt2>
        <a:srgbClr val="DDDEE0"/>
      </a:lt2>
      <a:accent1>
        <a:srgbClr val="63BC89"/>
      </a:accent1>
      <a:accent2>
        <a:srgbClr val="FFAB40"/>
      </a:accent2>
      <a:accent3>
        <a:srgbClr val="092029"/>
      </a:accent3>
      <a:accent4>
        <a:srgbClr val="378157"/>
      </a:accent4>
      <a:accent5>
        <a:srgbClr val="C06E00"/>
      </a:accent5>
      <a:accent6>
        <a:srgbClr val="071518"/>
      </a:accent6>
      <a:hlink>
        <a:srgbClr val="000000"/>
      </a:hlink>
      <a:folHlink>
        <a:srgbClr val="000000"/>
      </a:folHlink>
    </a:clrScheme>
    <a:fontScheme name="UNICO">
      <a:majorFont>
        <a:latin typeface="Josefin Slab"/>
        <a:ea typeface=""/>
        <a:cs typeface=""/>
      </a:majorFont>
      <a:minorFont>
        <a:latin typeface="Nunito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ojektmanagement Präsentation Kick-off" id="{F8A32581-4289-49C2-B544-5451801860DC}" vid="{7A4EF27C-094A-47C1-89EB-7AB0C048CA40}"/>
    </a:ext>
  </a:extLst>
</a:theme>
</file>

<file path=ppt/theme/theme3.xml><?xml version="1.0" encoding="utf-8"?>
<a:theme xmlns:a="http://schemas.openxmlformats.org/drawingml/2006/main" name="Office Theme">
  <a:themeElements>
    <a:clrScheme name="Unico">
      <a:dk1>
        <a:sysClr val="windowText" lastClr="000000"/>
      </a:dk1>
      <a:lt1>
        <a:sysClr val="window" lastClr="FFFFFF"/>
      </a:lt1>
      <a:dk2>
        <a:srgbClr val="4B4B4B"/>
      </a:dk2>
      <a:lt2>
        <a:srgbClr val="DDDEE0"/>
      </a:lt2>
      <a:accent1>
        <a:srgbClr val="63BC89"/>
      </a:accent1>
      <a:accent2>
        <a:srgbClr val="FFAB40"/>
      </a:accent2>
      <a:accent3>
        <a:srgbClr val="092029"/>
      </a:accent3>
      <a:accent4>
        <a:srgbClr val="378157"/>
      </a:accent4>
      <a:accent5>
        <a:srgbClr val="C06E00"/>
      </a:accent5>
      <a:accent6>
        <a:srgbClr val="071518"/>
      </a:accent6>
      <a:hlink>
        <a:srgbClr val="000000"/>
      </a:hlink>
      <a:folHlink>
        <a:srgbClr val="000000"/>
      </a:folHlink>
    </a:clrScheme>
    <a:fontScheme name="Unico">
      <a:majorFont>
        <a:latin typeface="Montserrat 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Unico">
      <a:dk1>
        <a:sysClr val="windowText" lastClr="000000"/>
      </a:dk1>
      <a:lt1>
        <a:sysClr val="window" lastClr="FFFFFF"/>
      </a:lt1>
      <a:dk2>
        <a:srgbClr val="4B4B4B"/>
      </a:dk2>
      <a:lt2>
        <a:srgbClr val="DDDEE0"/>
      </a:lt2>
      <a:accent1>
        <a:srgbClr val="63BC89"/>
      </a:accent1>
      <a:accent2>
        <a:srgbClr val="FFAB40"/>
      </a:accent2>
      <a:accent3>
        <a:srgbClr val="092029"/>
      </a:accent3>
      <a:accent4>
        <a:srgbClr val="378157"/>
      </a:accent4>
      <a:accent5>
        <a:srgbClr val="C06E00"/>
      </a:accent5>
      <a:accent6>
        <a:srgbClr val="071518"/>
      </a:accent6>
      <a:hlink>
        <a:srgbClr val="000000"/>
      </a:hlink>
      <a:folHlink>
        <a:srgbClr val="000000"/>
      </a:folHlink>
    </a:clrScheme>
    <a:fontScheme name="Unico">
      <a:majorFont>
        <a:latin typeface="Montserrat 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613" row="1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2B8F5A3-13D0-44D9-AB39-D0AC3D4E17CA}">
  <we:reference id="22ff87a5-132f-4d52-9e97-94d888e4dd91" version="3.1.0.0" store="EXCatalog" storeType="EXCatalog"/>
  <we:alternateReferences>
    <we:reference id="WA104380050" version="3.1.0.0" store="de-CH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aa103a2-8f0b-49f0-b106-9029d003d122" xsi:nil="true"/>
    <lcf76f155ced4ddcb4097134ff3c332f xmlns="66ab4a0f-dfd2-4fe6-a1de-b7fa16c7003c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D97CB6B562AB847B8E43EEA0E1ADB28" ma:contentTypeVersion="16" ma:contentTypeDescription="Ein neues Dokument erstellen." ma:contentTypeScope="" ma:versionID="8bef53a6fc803562b24f6dc3519eb408">
  <xsd:schema xmlns:xsd="http://www.w3.org/2001/XMLSchema" xmlns:xs="http://www.w3.org/2001/XMLSchema" xmlns:p="http://schemas.microsoft.com/office/2006/metadata/properties" xmlns:ns2="66ab4a0f-dfd2-4fe6-a1de-b7fa16c7003c" xmlns:ns3="7aa103a2-8f0b-49f0-b106-9029d003d122" targetNamespace="http://schemas.microsoft.com/office/2006/metadata/properties" ma:root="true" ma:fieldsID="79c7db0c3272379206fd5866d715cef7" ns2:_="" ns3:_="">
    <xsd:import namespace="66ab4a0f-dfd2-4fe6-a1de-b7fa16c7003c"/>
    <xsd:import namespace="7aa103a2-8f0b-49f0-b106-9029d003d1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ab4a0f-dfd2-4fe6-a1de-b7fa16c700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Bildmarkierungen" ma:readOnly="false" ma:fieldId="{5cf76f15-5ced-4ddc-b409-7134ff3c332f}" ma:taxonomyMulti="true" ma:sspId="ccda1a3f-15aa-449c-ab23-55fde3a612a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a103a2-8f0b-49f0-b106-9029d003d122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4fc56a90-a9ca-4f22-9486-437c075f87b5}" ma:internalName="TaxCatchAll" ma:showField="CatchAllData" ma:web="7aa103a2-8f0b-49f0-b106-9029d003d1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42019B-E1B5-457B-98E8-47AD89112FE6}">
  <ds:schemaRefs>
    <ds:schemaRef ds:uri="http://schemas.microsoft.com/office/2006/documentManagement/types"/>
    <ds:schemaRef ds:uri="http://purl.org/dc/dcmitype/"/>
    <ds:schemaRef ds:uri="http://purl.org/dc/elements/1.1/"/>
    <ds:schemaRef ds:uri="66ab4a0f-dfd2-4fe6-a1de-b7fa16c7003c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7aa103a2-8f0b-49f0-b106-9029d003d122"/>
  </ds:schemaRefs>
</ds:datastoreItem>
</file>

<file path=customXml/itemProps2.xml><?xml version="1.0" encoding="utf-8"?>
<ds:datastoreItem xmlns:ds="http://schemas.openxmlformats.org/officeDocument/2006/customXml" ds:itemID="{A391CF94-E831-4D30-AB72-E4DE9B7E6D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ab4a0f-dfd2-4fe6-a1de-b7fa16c7003c"/>
    <ds:schemaRef ds:uri="7aa103a2-8f0b-49f0-b106-9029d003d1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2E1A11D-DC0E-4F46-BDCC-555E66070C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Projektmanagement Präsentation Kick-off</Template>
  <TotalTime>0</TotalTime>
  <Words>163</Words>
  <Application>Microsoft Office PowerPoint</Application>
  <PresentationFormat>Widescreen</PresentationFormat>
  <Paragraphs>51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Calibri</vt:lpstr>
      <vt:lpstr>Courier New</vt:lpstr>
      <vt:lpstr>Helvetica Neue</vt:lpstr>
      <vt:lpstr>Josefin Sans</vt:lpstr>
      <vt:lpstr>Josefin Slab</vt:lpstr>
      <vt:lpstr>Montserrat Light</vt:lpstr>
      <vt:lpstr>Montserrat Medium</vt:lpstr>
      <vt:lpstr>Montserrat SemiBold</vt:lpstr>
      <vt:lpstr>Nunito Sans</vt:lpstr>
      <vt:lpstr>Inhaltsverzeichnis</vt:lpstr>
      <vt:lpstr>Unico hell</vt:lpstr>
      <vt:lpstr>PowerPoint Presentation</vt:lpstr>
      <vt:lpstr>Bachelor-Thesis LAWE</vt:lpstr>
      <vt:lpstr>Inhalt</vt:lpstr>
      <vt:lpstr>Case Daten</vt:lpstr>
      <vt:lpstr>DaTA Pre-Processing</vt:lpstr>
      <vt:lpstr>DaTA Pre-Processing</vt:lpstr>
      <vt:lpstr>DaTA Pre-Processing</vt:lpstr>
      <vt:lpstr>still a lot to do now</vt:lpstr>
      <vt:lpstr>still a lot to do now</vt:lpstr>
      <vt:lpstr>Benefit LAWE</vt:lpstr>
      <vt:lpstr>Beschäftigungsgrad LAWE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Wenger Lars</dc:creator>
  <cp:lastModifiedBy>Wenger Lars</cp:lastModifiedBy>
  <cp:revision>3</cp:revision>
  <cp:lastPrinted>2018-09-06T06:44:02Z</cp:lastPrinted>
  <dcterms:created xsi:type="dcterms:W3CDTF">2024-03-01T15:15:40Z</dcterms:created>
  <dcterms:modified xsi:type="dcterms:W3CDTF">2024-03-03T20:02:18Z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0x0101005D97CB6B562AB847B8E43EEA0E1ADB28</vt:lpwstr>
  </property>
  <property fmtid="{D5CDD505-2E9C-101B-9397-08002B2CF9AE}" pid="3" name="MediaServiceImageTags">
    <vt:lpwstr/>
  </property>
</Properties>
</file>